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27"/>
  </p:notesMasterIdLst>
  <p:sldIdLst>
    <p:sldId id="292" r:id="rId3"/>
    <p:sldId id="281" r:id="rId4"/>
    <p:sldId id="25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56" r:id="rId13"/>
    <p:sldId id="280" r:id="rId14"/>
    <p:sldId id="282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3" r:id="rId23"/>
    <p:sldId id="283" r:id="rId24"/>
    <p:sldId id="279" r:id="rId25"/>
    <p:sldId id="29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55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669" y="1481298"/>
            <a:ext cx="4316201" cy="4316201"/>
          </a:xfrm>
          <a:prstGeom prst="rect">
            <a:avLst/>
          </a:prstGeom>
        </p:spPr>
      </p:pic>
      <p:sp>
        <p:nvSpPr>
          <p:cNvPr id="6" name="Підзаголовок 2"/>
          <p:cNvSpPr txBox="1">
            <a:spLocks/>
          </p:cNvSpPr>
          <p:nvPr/>
        </p:nvSpPr>
        <p:spPr>
          <a:xfrm>
            <a:off x="467522" y="2715217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/>
              <a:t>КЛЮЧИК </a:t>
            </a:r>
            <a:r>
              <a:rPr lang="en-US" sz="7200" b="1" dirty="0" smtClean="0"/>
              <a:t>#1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6600" b="1" dirty="0"/>
              <a:t>Увидев это, Симон Петр припал к коленям Иисуса и сказал: выйди от меня, Господи! потому что я человек </a:t>
            </a:r>
            <a:r>
              <a:rPr lang="ru-RU" sz="6600" b="1" dirty="0" smtClean="0"/>
              <a:t>грешный.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ХРИСТОС=СЫН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486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64" y="1097835"/>
            <a:ext cx="4877481" cy="4877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3265">
            <a:off x="519611" y="784409"/>
            <a:ext cx="3129024" cy="3129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0548">
            <a:off x="8007568" y="2934814"/>
            <a:ext cx="3129024" cy="312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164" y="1097835"/>
            <a:ext cx="4877481" cy="4877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3265">
            <a:off x="519611" y="784409"/>
            <a:ext cx="3129024" cy="3129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0548">
            <a:off x="8007568" y="2934814"/>
            <a:ext cx="3129024" cy="3129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153" y="177871"/>
            <a:ext cx="6680129" cy="668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3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611" y="1949688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/>
              <a:t>СОБЫТИЯ НА </a:t>
            </a:r>
            <a:r>
              <a:rPr lang="uk-UA" sz="16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НЕБЕ</a:t>
            </a:r>
            <a:endParaRPr lang="en-US" sz="16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#2</a:t>
            </a:r>
            <a:endParaRPr lang="en-US" sz="16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881" y="3111058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2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271" y="1313873"/>
            <a:ext cx="4042058" cy="40420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96" y="1037087"/>
            <a:ext cx="4876190" cy="4876190"/>
          </a:xfrm>
          <a:prstGeom prst="rect">
            <a:avLst/>
          </a:prstGeom>
        </p:spPr>
      </p:pic>
      <p:sp>
        <p:nvSpPr>
          <p:cNvPr id="5" name="Стрілка вправо 4"/>
          <p:cNvSpPr/>
          <p:nvPr/>
        </p:nvSpPr>
        <p:spPr>
          <a:xfrm>
            <a:off x="5080000" y="4442691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7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50050" y="2280705"/>
            <a:ext cx="4658480" cy="139387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bg2">
                    <a:lumMod val="75000"/>
                  </a:schemeClr>
                </a:solidFill>
              </a:rPr>
              <a:t>ДЕНЬ 1</a:t>
            </a:r>
            <a:endParaRPr lang="en-US" sz="16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946" y="1236180"/>
            <a:ext cx="4156364" cy="415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3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50050" y="2280705"/>
            <a:ext cx="4658480" cy="139387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bg2">
                    <a:lumMod val="75000"/>
                  </a:schemeClr>
                </a:solidFill>
              </a:rPr>
              <a:t>ДЕНЬ 2</a:t>
            </a:r>
            <a:endParaRPr lang="en-US" sz="16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165" y="-167268"/>
            <a:ext cx="3757632" cy="37576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987" y="3186953"/>
            <a:ext cx="3836590" cy="383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6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50050" y="2280705"/>
            <a:ext cx="4658480" cy="139387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bg2">
                    <a:lumMod val="75000"/>
                  </a:schemeClr>
                </a:solidFill>
              </a:rPr>
              <a:t>ДЕНЬ 3</a:t>
            </a:r>
            <a:endParaRPr lang="en-US" sz="16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447" y="967884"/>
            <a:ext cx="3522824" cy="352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6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50" y="122843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80356" y="301309"/>
            <a:ext cx="3963997" cy="1186077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ДЕНЬ 1</a:t>
            </a:r>
            <a:endParaRPr lang="en-US" sz="8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559" y="1746336"/>
            <a:ext cx="2042170" cy="2042170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6802615" y="301309"/>
            <a:ext cx="3963997" cy="11860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b="1" dirty="0" smtClean="0"/>
              <a:t>ДЕНЬ 4</a:t>
            </a:r>
            <a:endParaRPr lang="en-US" sz="8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008" y="1487386"/>
            <a:ext cx="3321764" cy="3321764"/>
          </a:xfrm>
          <a:prstGeom prst="rect">
            <a:avLst/>
          </a:prstGeom>
        </p:spPr>
      </p:pic>
      <p:sp>
        <p:nvSpPr>
          <p:cNvPr id="7" name="Стрілка вправо 6"/>
          <p:cNvSpPr/>
          <p:nvPr/>
        </p:nvSpPr>
        <p:spPr>
          <a:xfrm>
            <a:off x="5080000" y="4442691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0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4" y="148738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79480" y="560259"/>
            <a:ext cx="3963997" cy="1186077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ДЕНЬ 2</a:t>
            </a:r>
            <a:endParaRPr lang="en-US" sz="8800" b="1" dirty="0"/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6802615" y="301309"/>
            <a:ext cx="3963997" cy="11860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b="1" dirty="0" smtClean="0"/>
              <a:t>ДЕНЬ 5</a:t>
            </a:r>
            <a:endParaRPr lang="en-US" sz="8800" b="1" dirty="0"/>
          </a:p>
        </p:txBody>
      </p:sp>
      <p:sp>
        <p:nvSpPr>
          <p:cNvPr id="7" name="Стрілка вправо 6"/>
          <p:cNvSpPr/>
          <p:nvPr/>
        </p:nvSpPr>
        <p:spPr>
          <a:xfrm>
            <a:off x="5080000" y="2120833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375" y="1920539"/>
            <a:ext cx="1793667" cy="1793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842" y="2967235"/>
            <a:ext cx="1611998" cy="16119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151" y="3585882"/>
            <a:ext cx="2805012" cy="28050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489" y="695865"/>
            <a:ext cx="2890017" cy="2890017"/>
          </a:xfrm>
          <a:prstGeom prst="rect">
            <a:avLst/>
          </a:prstGeom>
        </p:spPr>
      </p:pic>
      <p:sp>
        <p:nvSpPr>
          <p:cNvPr id="12" name="Стрілка вправо 11"/>
          <p:cNvSpPr/>
          <p:nvPr/>
        </p:nvSpPr>
        <p:spPr>
          <a:xfrm>
            <a:off x="5080000" y="4308221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3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90720" y="1995224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/>
              <a:t>СОБЫТИЯ НА </a:t>
            </a:r>
            <a:r>
              <a:rPr lang="uk-UA" sz="16600" b="1" dirty="0" smtClean="0">
                <a:solidFill>
                  <a:schemeClr val="accent2">
                    <a:lumMod val="75000"/>
                  </a:schemeClr>
                </a:solidFill>
              </a:rPr>
              <a:t>ЗЕМЛЕ</a:t>
            </a:r>
            <a:endParaRPr lang="en-US" sz="1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#1</a:t>
            </a:r>
            <a:endParaRPr lang="en-US" sz="16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070" y="2792812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4" y="1487386"/>
            <a:ext cx="4571696" cy="4571696"/>
          </a:xfrm>
          <a:prstGeom prst="rect">
            <a:avLst/>
          </a:prstGeom>
        </p:spPr>
      </p:pic>
      <p:sp>
        <p:nvSpPr>
          <p:cNvPr id="6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79480" y="560259"/>
            <a:ext cx="3963997" cy="1186077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ДЕНЬ 3</a:t>
            </a:r>
            <a:endParaRPr lang="en-US" sz="8800" b="1" dirty="0"/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7445490" y="480603"/>
            <a:ext cx="3963997" cy="11860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4800" b="1" dirty="0" smtClean="0"/>
              <a:t>ДЕНЬ 6</a:t>
            </a:r>
            <a:endParaRPr lang="en-US" sz="8800" b="1" dirty="0"/>
          </a:p>
        </p:txBody>
      </p:sp>
      <p:sp>
        <p:nvSpPr>
          <p:cNvPr id="7" name="Стрілка вправо 6"/>
          <p:cNvSpPr/>
          <p:nvPr/>
        </p:nvSpPr>
        <p:spPr>
          <a:xfrm>
            <a:off x="5196021" y="2692050"/>
            <a:ext cx="1832271" cy="913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443" y="3148670"/>
            <a:ext cx="3963997" cy="39639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914" y="1339350"/>
            <a:ext cx="2699859" cy="26998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273" y="1746336"/>
            <a:ext cx="2416782" cy="24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5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 txBox="1">
            <a:spLocks/>
          </p:cNvSpPr>
          <p:nvPr/>
        </p:nvSpPr>
        <p:spPr>
          <a:xfrm>
            <a:off x="879481" y="560259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1</a:t>
            </a:r>
            <a:endParaRPr lang="en-US" sz="8800" b="1" dirty="0"/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879481" y="2308376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2</a:t>
            </a:r>
            <a:endParaRPr lang="en-US" sz="8800" b="1" dirty="0"/>
          </a:p>
        </p:txBody>
      </p:sp>
      <p:sp>
        <p:nvSpPr>
          <p:cNvPr id="6" name="Підзаголовок 2"/>
          <p:cNvSpPr txBox="1">
            <a:spLocks/>
          </p:cNvSpPr>
          <p:nvPr/>
        </p:nvSpPr>
        <p:spPr>
          <a:xfrm>
            <a:off x="897410" y="4173035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3</a:t>
            </a:r>
            <a:endParaRPr lang="en-US" sz="8800" b="1" dirty="0"/>
          </a:p>
        </p:txBody>
      </p:sp>
      <p:sp>
        <p:nvSpPr>
          <p:cNvPr id="7" name="Підзаголовок 2"/>
          <p:cNvSpPr txBox="1">
            <a:spLocks/>
          </p:cNvSpPr>
          <p:nvPr/>
        </p:nvSpPr>
        <p:spPr>
          <a:xfrm>
            <a:off x="7011340" y="560259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4</a:t>
            </a:r>
            <a:endParaRPr lang="en-US" sz="8800" b="1" dirty="0"/>
          </a:p>
        </p:txBody>
      </p:sp>
      <p:sp>
        <p:nvSpPr>
          <p:cNvPr id="8" name="Підзаголовок 2"/>
          <p:cNvSpPr txBox="1">
            <a:spLocks/>
          </p:cNvSpPr>
          <p:nvPr/>
        </p:nvSpPr>
        <p:spPr>
          <a:xfrm>
            <a:off x="7011340" y="2308376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5</a:t>
            </a:r>
            <a:endParaRPr lang="en-US" sz="8800" b="1" dirty="0"/>
          </a:p>
        </p:txBody>
      </p:sp>
      <p:sp>
        <p:nvSpPr>
          <p:cNvPr id="9" name="Підзаголовок 2"/>
          <p:cNvSpPr txBox="1">
            <a:spLocks/>
          </p:cNvSpPr>
          <p:nvPr/>
        </p:nvSpPr>
        <p:spPr>
          <a:xfrm>
            <a:off x="7029269" y="4173035"/>
            <a:ext cx="492120" cy="1186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4800" b="1" dirty="0" smtClean="0"/>
              <a:t>6</a:t>
            </a:r>
            <a:endParaRPr lang="en-US" sz="88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665" y="338876"/>
            <a:ext cx="1737370" cy="17373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868" y="244014"/>
            <a:ext cx="1921945" cy="1921945"/>
          </a:xfrm>
          <a:prstGeom prst="rect">
            <a:avLst/>
          </a:prstGeom>
        </p:spPr>
      </p:pic>
      <p:sp>
        <p:nvSpPr>
          <p:cNvPr id="12" name="Стрілка вправо 11"/>
          <p:cNvSpPr/>
          <p:nvPr/>
        </p:nvSpPr>
        <p:spPr>
          <a:xfrm>
            <a:off x="5063443" y="822082"/>
            <a:ext cx="1536473" cy="765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Стрілка вправо 12"/>
          <p:cNvSpPr/>
          <p:nvPr/>
        </p:nvSpPr>
        <p:spPr>
          <a:xfrm>
            <a:off x="5063443" y="2606058"/>
            <a:ext cx="1536473" cy="765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Стрілка вправо 13"/>
          <p:cNvSpPr/>
          <p:nvPr/>
        </p:nvSpPr>
        <p:spPr>
          <a:xfrm>
            <a:off x="5063443" y="4383733"/>
            <a:ext cx="1536473" cy="765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492" y="2076246"/>
            <a:ext cx="1155660" cy="115566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106" y="2862405"/>
            <a:ext cx="1336753" cy="133675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205" y="2606058"/>
            <a:ext cx="1469270" cy="1469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267" y="2165959"/>
            <a:ext cx="1256088" cy="1256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550" y="4173035"/>
            <a:ext cx="2103739" cy="210373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704" y="4173035"/>
            <a:ext cx="1432846" cy="143284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799" y="4383733"/>
            <a:ext cx="1282614" cy="128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5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ідзаголовок 2"/>
          <p:cNvSpPr>
            <a:spLocks noGrp="1"/>
          </p:cNvSpPr>
          <p:nvPr>
            <p:ph type="subTitle" idx="1"/>
          </p:nvPr>
        </p:nvSpPr>
        <p:spPr>
          <a:xfrm>
            <a:off x="0" y="1635651"/>
            <a:ext cx="8676222" cy="4052047"/>
          </a:xfrm>
        </p:spPr>
        <p:txBody>
          <a:bodyPr>
            <a:noAutofit/>
          </a:bodyPr>
          <a:lstStyle/>
          <a:p>
            <a:r>
              <a:rPr lang="uk-UA" sz="7200" b="1" dirty="0"/>
              <a:t>СОБЫТИЯ В </a:t>
            </a:r>
            <a:r>
              <a:rPr lang="uk-UA" sz="13800" b="1" dirty="0" smtClean="0">
                <a:solidFill>
                  <a:schemeClr val="accent6">
                    <a:lumMod val="75000"/>
                  </a:schemeClr>
                </a:solidFill>
              </a:rPr>
              <a:t>СЕРДЦЕ</a:t>
            </a:r>
            <a:endParaRPr lang="en-US" sz="13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38" y="3145287"/>
            <a:ext cx="3712713" cy="37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6" y="1351173"/>
            <a:ext cx="4316201" cy="4316201"/>
          </a:xfrm>
          <a:prstGeom prst="rect">
            <a:avLst/>
          </a:prstGeom>
        </p:spPr>
      </p:pic>
      <p:sp>
        <p:nvSpPr>
          <p:cNvPr id="5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563579" y="1320799"/>
            <a:ext cx="7582239" cy="2909455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ХРИСТОС = </a:t>
            </a:r>
            <a:r>
              <a:rPr lang="uk-UA" sz="7200" b="1" dirty="0" smtClean="0"/>
              <a:t>БОЖИЙ СЫН!</a:t>
            </a:r>
          </a:p>
          <a:p>
            <a:r>
              <a:rPr lang="uk-UA" sz="7200" b="1" dirty="0" smtClean="0"/>
              <a:t> 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ідзаголовок 2"/>
          <p:cNvSpPr txBox="1">
            <a:spLocks/>
          </p:cNvSpPr>
          <p:nvPr/>
        </p:nvSpPr>
        <p:spPr>
          <a:xfrm>
            <a:off x="5200888" y="4230254"/>
            <a:ext cx="6169076" cy="15794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7200" b="1" dirty="0" smtClean="0">
                <a:solidFill>
                  <a:srgbClr val="FFC000"/>
                </a:solidFill>
              </a:rPr>
              <a:t>= ТВОРЕЦ</a:t>
            </a:r>
            <a:endParaRPr lang="en-US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9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Однажды, когда народ теснился к Нему, чтобы слышать слово Божие, а Он стоял у озера </a:t>
            </a:r>
            <a:r>
              <a:rPr lang="ru-RU" sz="6600" b="1" dirty="0" err="1"/>
              <a:t>Геннисаретского</a:t>
            </a:r>
            <a:r>
              <a:rPr lang="ru-RU" sz="6600" b="1" dirty="0"/>
              <a:t>, 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</a:t>
            </a:r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356360"/>
            <a:ext cx="11044518" cy="5169946"/>
          </a:xfrm>
        </p:spPr>
        <p:txBody>
          <a:bodyPr>
            <a:noAutofit/>
          </a:bodyPr>
          <a:lstStyle/>
          <a:p>
            <a:r>
              <a:rPr lang="ru-RU" sz="8000" b="1" dirty="0"/>
              <a:t>увидел Он две лодки, стоящие на озере; а рыболовы, выйдя из них, вымывали сети.</a:t>
            </a:r>
            <a:endParaRPr lang="en-US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ХРИСТОС=СЫН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480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219200"/>
            <a:ext cx="11044518" cy="5307106"/>
          </a:xfrm>
        </p:spPr>
        <p:txBody>
          <a:bodyPr>
            <a:noAutofit/>
          </a:bodyPr>
          <a:lstStyle/>
          <a:p>
            <a:r>
              <a:rPr lang="ru-RU" sz="6300" b="1" dirty="0"/>
              <a:t>Войдя в одну лодку, которая была Симонова, Он просил его отплыть несколько от берега и, сев, учил народ из лодки.</a:t>
            </a:r>
            <a:endParaRPr lang="en-US" sz="63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ХРИСТОС=СЫН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374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7200" b="1" dirty="0"/>
              <a:t>Когда же перестал учить, сказал Симону: отплыви на глубину и закиньте сети свои для лова. 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ХРИСТОС=СЫН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4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6600" b="1" dirty="0"/>
              <a:t>Симон сказал Ему в ответ: Наставник! мы трудились всю ночь и ничего не поймали, но по слову Твоему закину сеть.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ХРИСТОС=СЫН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8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304494" cy="5172635"/>
          </a:xfrm>
        </p:spPr>
        <p:txBody>
          <a:bodyPr>
            <a:noAutofit/>
          </a:bodyPr>
          <a:lstStyle/>
          <a:p>
            <a:r>
              <a:rPr lang="ru-RU" sz="7200" b="1" dirty="0"/>
              <a:t>Сделав это, они поймали великое множество рыбы, и даже сеть у них прорывалась.</a:t>
            </a:r>
            <a:endParaRPr lang="en-US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ХРИСТОС=СЫН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66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030936"/>
            <a:ext cx="11044518" cy="5172635"/>
          </a:xfrm>
        </p:spPr>
        <p:txBody>
          <a:bodyPr>
            <a:noAutofit/>
          </a:bodyPr>
          <a:lstStyle/>
          <a:p>
            <a:r>
              <a:rPr lang="ru-RU" sz="6000" b="1" dirty="0"/>
              <a:t>И дали знак товарищам, находившимся на другой лодке, чтобы пришли помочь им; и пришли, и наполнили обе лодки, так что они начинали тонуть.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ХРИСТОС=СЫН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806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265</TotalTime>
  <Words>244</Words>
  <Application>Microsoft Office PowerPoint</Application>
  <PresentationFormat>Широкий екран</PresentationFormat>
  <Paragraphs>42</Paragraphs>
  <Slides>24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32</cp:revision>
  <dcterms:created xsi:type="dcterms:W3CDTF">2023-04-22T06:30:22Z</dcterms:created>
  <dcterms:modified xsi:type="dcterms:W3CDTF">2024-07-17T17:54:33Z</dcterms:modified>
</cp:coreProperties>
</file>