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  <p:sldMasterId id="2147483912" r:id="rId2"/>
  </p:sldMasterIdLst>
  <p:notesMasterIdLst>
    <p:notesMasterId r:id="rId21"/>
  </p:notesMasterIdLst>
  <p:sldIdLst>
    <p:sldId id="292" r:id="rId3"/>
    <p:sldId id="259" r:id="rId4"/>
    <p:sldId id="295" r:id="rId5"/>
    <p:sldId id="281" r:id="rId6"/>
    <p:sldId id="294" r:id="rId7"/>
    <p:sldId id="296" r:id="rId8"/>
    <p:sldId id="297" r:id="rId9"/>
    <p:sldId id="298" r:id="rId10"/>
    <p:sldId id="300" r:id="rId11"/>
    <p:sldId id="299" r:id="rId12"/>
    <p:sldId id="282" r:id="rId13"/>
    <p:sldId id="301" r:id="rId14"/>
    <p:sldId id="302" r:id="rId15"/>
    <p:sldId id="303" r:id="rId16"/>
    <p:sldId id="304" r:id="rId17"/>
    <p:sldId id="283" r:id="rId18"/>
    <p:sldId id="279" r:id="rId19"/>
    <p:sldId id="291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7" autoAdjust="0"/>
    <p:restoredTop sz="94660"/>
  </p:normalViewPr>
  <p:slideViewPr>
    <p:cSldViewPr snapToGrid="0">
      <p:cViewPr varScale="1">
        <p:scale>
          <a:sx n="85" d="100"/>
          <a:sy n="85" d="100"/>
        </p:scale>
        <p:origin x="40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42547-122B-43FE-BAE7-DCBB749A88F4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7B13F3-3408-4B5D-8EC7-6A5ABE11DB02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474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851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 фотографі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29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3919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7454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9194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 цита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accent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9046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Істина/хибніс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3332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1163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4458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8207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’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059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’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670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8624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2739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4753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9338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022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6672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6039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 фотографі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2527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8599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538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66782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8796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 цита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5470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Істина/хибніс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6077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84069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50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28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218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464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085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936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370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5717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  <p:sldLayoutId id="2147483802" r:id="rId16"/>
    <p:sldLayoutId id="214748380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accent1"/>
          </a:soli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20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8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6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1859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  <p:sldLayoutId id="2147483924" r:id="rId12"/>
    <p:sldLayoutId id="2147483925" r:id="rId13"/>
    <p:sldLayoutId id="2147483926" r:id="rId14"/>
    <p:sldLayoutId id="2147483927" r:id="rId15"/>
    <p:sldLayoutId id="2147483928" r:id="rId16"/>
    <p:sldLayoutId id="214748392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9669" y="1481298"/>
            <a:ext cx="4316201" cy="4316201"/>
          </a:xfrm>
          <a:prstGeom prst="rect">
            <a:avLst/>
          </a:prstGeom>
        </p:spPr>
      </p:pic>
      <p:sp>
        <p:nvSpPr>
          <p:cNvPr id="6" name="Підзаголовок 2"/>
          <p:cNvSpPr txBox="1">
            <a:spLocks/>
          </p:cNvSpPr>
          <p:nvPr/>
        </p:nvSpPr>
        <p:spPr>
          <a:xfrm>
            <a:off x="467522" y="2715217"/>
            <a:ext cx="6169076" cy="157942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21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uk-UA" sz="7200" b="1" dirty="0" smtClean="0"/>
              <a:t>КЛЮЧИК </a:t>
            </a:r>
            <a:r>
              <a:rPr lang="en-US" sz="7200" b="1" dirty="0" smtClean="0"/>
              <a:t>#</a:t>
            </a:r>
            <a:r>
              <a:rPr lang="uk-UA" sz="7200" b="1" dirty="0" smtClean="0"/>
              <a:t>2</a:t>
            </a:r>
            <a:endParaRPr lang="en-US" sz="16600" b="1" dirty="0"/>
          </a:p>
        </p:txBody>
      </p:sp>
    </p:spTree>
    <p:extLst>
      <p:ext uri="{BB962C8B-B14F-4D97-AF65-F5344CB8AC3E}">
        <p14:creationId xmlns:p14="http://schemas.microsoft.com/office/powerpoint/2010/main" val="2464298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84094" y="1356360"/>
            <a:ext cx="11044518" cy="5169946"/>
          </a:xfrm>
        </p:spPr>
        <p:txBody>
          <a:bodyPr>
            <a:noAutofit/>
          </a:bodyPr>
          <a:lstStyle/>
          <a:p>
            <a:r>
              <a:rPr lang="ru-RU" sz="6600" b="1" dirty="0"/>
              <a:t>встань, возьми постель твою, и иди в дом твой. </a:t>
            </a:r>
          </a:p>
          <a:p>
            <a:r>
              <a:rPr lang="ru-RU" sz="6600" b="1" dirty="0" smtClean="0"/>
              <a:t>И </a:t>
            </a:r>
            <a:r>
              <a:rPr lang="ru-RU" sz="6600" b="1" dirty="0"/>
              <a:t>он встал, взял постель свою и пошел в дом </a:t>
            </a:r>
            <a:r>
              <a:rPr lang="ru-RU" sz="6600" b="1" dirty="0" smtClean="0"/>
              <a:t>свой.</a:t>
            </a:r>
            <a:endParaRPr lang="en-US" sz="6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ХРИСТОС=СПАСИТЕЛЬ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147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90611" y="1949688"/>
            <a:ext cx="8676222" cy="4052047"/>
          </a:xfrm>
        </p:spPr>
        <p:txBody>
          <a:bodyPr>
            <a:noAutofit/>
          </a:bodyPr>
          <a:lstStyle/>
          <a:p>
            <a:r>
              <a:rPr lang="uk-UA" sz="7200" b="1" dirty="0" smtClean="0"/>
              <a:t>СОБЫТИЯ </a:t>
            </a:r>
            <a:r>
              <a:rPr lang="uk-UA" sz="7200" b="1" dirty="0" smtClean="0"/>
              <a:t>НА </a:t>
            </a:r>
            <a:r>
              <a:rPr lang="uk-UA" sz="166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НЕБЕ</a:t>
            </a:r>
            <a:endParaRPr lang="en-US" sz="166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ідзаголовок 2"/>
          <p:cNvSpPr txBox="1">
            <a:spLocks/>
          </p:cNvSpPr>
          <p:nvPr/>
        </p:nvSpPr>
        <p:spPr>
          <a:xfrm>
            <a:off x="478024" y="506506"/>
            <a:ext cx="1807976" cy="12147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21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7200" b="1" dirty="0" smtClean="0"/>
              <a:t>#2</a:t>
            </a:r>
            <a:endParaRPr lang="en-US" sz="166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9881" y="3111058"/>
            <a:ext cx="4876190" cy="48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22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5020234" y="1008955"/>
            <a:ext cx="6777317" cy="5169946"/>
          </a:xfrm>
        </p:spPr>
        <p:txBody>
          <a:bodyPr>
            <a:noAutofit/>
          </a:bodyPr>
          <a:lstStyle/>
          <a:p>
            <a:pPr algn="l"/>
            <a:r>
              <a:rPr lang="ru-RU" sz="6000" b="1" dirty="0"/>
              <a:t>"как далеко восток от запада, так </a:t>
            </a:r>
            <a:r>
              <a:rPr lang="ru-RU" sz="6000" b="1" dirty="0">
                <a:solidFill>
                  <a:schemeClr val="accent1">
                    <a:lumMod val="75000"/>
                  </a:schemeClr>
                </a:solidFill>
              </a:rPr>
              <a:t>удалил</a:t>
            </a:r>
            <a:r>
              <a:rPr lang="ru-RU" sz="6000" b="1" dirty="0"/>
              <a:t> Он от нас беззакония наши..." </a:t>
            </a:r>
            <a:r>
              <a:rPr lang="ru-RU" sz="4800" b="1" dirty="0"/>
              <a:t>(Пс.102:12)</a:t>
            </a:r>
            <a:endParaRPr lang="en-US" sz="4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71051" y="518160"/>
            <a:ext cx="5136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26" y="1008955"/>
            <a:ext cx="5202371" cy="5202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0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5020235" y="1810869"/>
            <a:ext cx="6624918" cy="3567955"/>
          </a:xfrm>
        </p:spPr>
        <p:txBody>
          <a:bodyPr>
            <a:noAutofit/>
          </a:bodyPr>
          <a:lstStyle/>
          <a:p>
            <a:pPr algn="l"/>
            <a:r>
              <a:rPr lang="ru-RU" sz="6000" b="1" dirty="0"/>
              <a:t>"</a:t>
            </a:r>
            <a:r>
              <a:rPr lang="ru-RU" sz="6000" b="1" dirty="0">
                <a:solidFill>
                  <a:schemeClr val="accent1">
                    <a:lumMod val="75000"/>
                  </a:schemeClr>
                </a:solidFill>
              </a:rPr>
              <a:t>бросил</a:t>
            </a:r>
            <a:r>
              <a:rPr lang="ru-RU" sz="6000" b="1" dirty="0"/>
              <a:t> все грехи мои за хребет Свой..." </a:t>
            </a:r>
            <a:r>
              <a:rPr lang="ru-RU" sz="4800" b="1" dirty="0" smtClean="0"/>
              <a:t>(Ис.38:17</a:t>
            </a:r>
            <a:r>
              <a:rPr lang="ru-RU" sz="4800" b="1" dirty="0"/>
              <a:t>)</a:t>
            </a:r>
            <a:endParaRPr lang="en-US" sz="4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71051" y="518160"/>
            <a:ext cx="5136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spc="3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22" y="1134341"/>
            <a:ext cx="4876190" cy="48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7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5818094" y="1041380"/>
            <a:ext cx="6167717" cy="5096131"/>
          </a:xfrm>
        </p:spPr>
        <p:txBody>
          <a:bodyPr>
            <a:noAutofit/>
          </a:bodyPr>
          <a:lstStyle/>
          <a:p>
            <a:pPr algn="l"/>
            <a:r>
              <a:rPr lang="ru-RU" sz="6000" b="1" dirty="0" smtClean="0"/>
              <a:t>"Ты </a:t>
            </a:r>
            <a:r>
              <a:rPr lang="ru-RU" sz="6000" b="1" dirty="0">
                <a:solidFill>
                  <a:schemeClr val="accent1">
                    <a:lumMod val="75000"/>
                  </a:schemeClr>
                </a:solidFill>
              </a:rPr>
              <a:t>ввергнешь</a:t>
            </a:r>
            <a:r>
              <a:rPr lang="ru-RU" sz="6000" b="1" dirty="0"/>
              <a:t> в пучину морскую все грехи наши..." </a:t>
            </a:r>
            <a:r>
              <a:rPr lang="ru-RU" sz="5400" b="1" dirty="0"/>
              <a:t>(Мих.7:19)</a:t>
            </a:r>
            <a:endParaRPr lang="en-US" sz="5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71051" y="518160"/>
            <a:ext cx="5136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481" y="1151350"/>
            <a:ext cx="4876190" cy="48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62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5414682" y="727615"/>
            <a:ext cx="6526306" cy="5096131"/>
          </a:xfrm>
        </p:spPr>
        <p:txBody>
          <a:bodyPr>
            <a:noAutofit/>
          </a:bodyPr>
          <a:lstStyle/>
          <a:p>
            <a:pPr algn="l"/>
            <a:r>
              <a:rPr lang="ru-RU" sz="4800" b="1" dirty="0" smtClean="0"/>
              <a:t>«Я</a:t>
            </a:r>
            <a:r>
              <a:rPr lang="ru-RU" sz="4800" b="1" dirty="0"/>
              <a:t>, Я Сам </a:t>
            </a:r>
            <a:r>
              <a:rPr lang="ru-RU" sz="4800" b="1" dirty="0">
                <a:solidFill>
                  <a:schemeClr val="accent1">
                    <a:lumMod val="75000"/>
                  </a:schemeClr>
                </a:solidFill>
              </a:rPr>
              <a:t>изглаживаю</a:t>
            </a:r>
            <a:r>
              <a:rPr lang="ru-RU" sz="4800" b="1" dirty="0"/>
              <a:t> преступления твои ради Себя Самого и грехов твоих </a:t>
            </a: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не помяну» </a:t>
            </a:r>
            <a:r>
              <a:rPr lang="ru-RU" sz="4000" b="1" dirty="0" smtClean="0"/>
              <a:t>(</a:t>
            </a:r>
            <a:r>
              <a:rPr lang="ru-RU" sz="4000" b="1" dirty="0" err="1" smtClean="0"/>
              <a:t>И</a:t>
            </a:r>
            <a:r>
              <a:rPr lang="ru-RU" sz="4000" b="1" dirty="0" err="1" smtClean="0"/>
              <a:t>с</a:t>
            </a:r>
            <a:r>
              <a:rPr lang="ru-RU" sz="4000" b="1" dirty="0"/>
              <a:t>. 43:25)</a:t>
            </a:r>
            <a:endParaRPr lang="en-US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71051" y="518160"/>
            <a:ext cx="5136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982" y="950674"/>
            <a:ext cx="4772371" cy="4772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90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97223" y="1626687"/>
            <a:ext cx="8676222" cy="4052047"/>
          </a:xfrm>
        </p:spPr>
        <p:txBody>
          <a:bodyPr>
            <a:noAutofit/>
          </a:bodyPr>
          <a:lstStyle/>
          <a:p>
            <a:r>
              <a:rPr lang="uk-UA" sz="7200" b="1" dirty="0" smtClean="0"/>
              <a:t>СОБЫТИЯ В </a:t>
            </a:r>
            <a:r>
              <a:rPr lang="uk-UA" sz="13800" b="1" dirty="0" smtClean="0">
                <a:solidFill>
                  <a:schemeClr val="accent6">
                    <a:lumMod val="75000"/>
                  </a:schemeClr>
                </a:solidFill>
              </a:rPr>
              <a:t>СЕРДЦЕ</a:t>
            </a:r>
            <a:endParaRPr lang="en-US" sz="13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Підзаголовок 2"/>
          <p:cNvSpPr txBox="1">
            <a:spLocks/>
          </p:cNvSpPr>
          <p:nvPr/>
        </p:nvSpPr>
        <p:spPr>
          <a:xfrm>
            <a:off x="478024" y="506506"/>
            <a:ext cx="1807976" cy="12147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21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7200" b="1" dirty="0" smtClean="0"/>
              <a:t>#</a:t>
            </a:r>
            <a:r>
              <a:rPr lang="uk-UA" sz="7200" b="1" dirty="0" smtClean="0"/>
              <a:t>3</a:t>
            </a:r>
            <a:endParaRPr lang="en-US" sz="166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2038" y="3145287"/>
            <a:ext cx="3712713" cy="371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185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86" y="1351173"/>
            <a:ext cx="4316201" cy="4316201"/>
          </a:xfrm>
          <a:prstGeom prst="rect">
            <a:avLst/>
          </a:prstGeom>
        </p:spPr>
      </p:pic>
      <p:sp>
        <p:nvSpPr>
          <p:cNvPr id="5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258779" y="1455270"/>
            <a:ext cx="7582239" cy="2909455"/>
          </a:xfrm>
        </p:spPr>
        <p:txBody>
          <a:bodyPr>
            <a:noAutofit/>
          </a:bodyPr>
          <a:lstStyle/>
          <a:p>
            <a:r>
              <a:rPr lang="uk-UA" sz="7200" b="1" dirty="0" smtClean="0">
                <a:solidFill>
                  <a:srgbClr val="FFC000"/>
                </a:solidFill>
              </a:rPr>
              <a:t>ХРИСТОС = </a:t>
            </a:r>
            <a:r>
              <a:rPr lang="uk-UA" sz="6600" b="1" dirty="0" smtClean="0"/>
              <a:t>ЄДИНСТВЕННЫЙ</a:t>
            </a:r>
            <a:r>
              <a:rPr lang="uk-UA" sz="7200" b="1" dirty="0" smtClean="0">
                <a:solidFill>
                  <a:srgbClr val="FFC000"/>
                </a:solidFill>
              </a:rPr>
              <a:t> </a:t>
            </a:r>
            <a:r>
              <a:rPr lang="uk-UA" sz="7200" b="1" dirty="0" smtClean="0"/>
              <a:t>СПАСИТЕЛЬ </a:t>
            </a:r>
            <a:r>
              <a:rPr lang="uk-UA" sz="7200" b="1" dirty="0" smtClean="0"/>
              <a:t>ОТ ГРЕХА</a:t>
            </a:r>
            <a:r>
              <a:rPr lang="uk-UA" sz="7200" b="1" dirty="0" smtClean="0"/>
              <a:t>! </a:t>
            </a:r>
            <a:endParaRPr lang="en-US" sz="166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999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2705" y="1761564"/>
            <a:ext cx="3148033" cy="3148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004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др с камеры видеонаблюдения, где Дэвид Гант обчищает хранилищ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281" y="0"/>
            <a:ext cx="101237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145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Дэвид Гант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537" y="3883"/>
            <a:ext cx="10117979" cy="6854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174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90720" y="1995224"/>
            <a:ext cx="8676222" cy="4052047"/>
          </a:xfrm>
        </p:spPr>
        <p:txBody>
          <a:bodyPr>
            <a:noAutofit/>
          </a:bodyPr>
          <a:lstStyle/>
          <a:p>
            <a:r>
              <a:rPr lang="uk-UA" sz="7200" b="1" dirty="0" smtClean="0"/>
              <a:t>СОБЫТИЯ</a:t>
            </a:r>
            <a:r>
              <a:rPr lang="uk-UA" sz="7200" b="1" dirty="0" smtClean="0"/>
              <a:t> </a:t>
            </a:r>
            <a:r>
              <a:rPr lang="uk-UA" sz="7200" b="1" dirty="0" smtClean="0"/>
              <a:t>НА </a:t>
            </a:r>
            <a:r>
              <a:rPr lang="uk-UA" sz="16600" b="1" dirty="0" smtClean="0">
                <a:solidFill>
                  <a:schemeClr val="accent2">
                    <a:lumMod val="75000"/>
                  </a:schemeClr>
                </a:solidFill>
              </a:rPr>
              <a:t>ЗЕМЛЕ</a:t>
            </a:r>
            <a:endParaRPr lang="en-US" sz="16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Підзаголовок 2"/>
          <p:cNvSpPr txBox="1">
            <a:spLocks/>
          </p:cNvSpPr>
          <p:nvPr/>
        </p:nvSpPr>
        <p:spPr>
          <a:xfrm>
            <a:off x="478024" y="506506"/>
            <a:ext cx="1807976" cy="12147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21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7200" b="1" dirty="0" smtClean="0"/>
              <a:t>#1</a:t>
            </a:r>
            <a:endParaRPr lang="en-US" sz="166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070" y="2792812"/>
            <a:ext cx="4876190" cy="48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35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84094" y="1356360"/>
            <a:ext cx="11044518" cy="5169946"/>
          </a:xfrm>
        </p:spPr>
        <p:txBody>
          <a:bodyPr>
            <a:noAutofit/>
          </a:bodyPr>
          <a:lstStyle/>
          <a:p>
            <a:r>
              <a:rPr lang="ru-RU" sz="5400" b="1" dirty="0"/>
              <a:t>Тогда Он, войдя в лодку, переправился обратно и прибыл в Свой город. </a:t>
            </a:r>
            <a:r>
              <a:rPr lang="ru-RU" sz="5400" b="1" dirty="0" smtClean="0"/>
              <a:t>И </a:t>
            </a:r>
            <a:r>
              <a:rPr lang="ru-RU" sz="5400" b="1" dirty="0"/>
              <a:t>вот, принесли к Нему расслабленного, положенного на постели. </a:t>
            </a:r>
            <a:endParaRPr lang="en-US" sz="5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ХРИСТОС=СПАСИТЕЛЬ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6846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84094" y="1356360"/>
            <a:ext cx="11044518" cy="5169946"/>
          </a:xfrm>
        </p:spPr>
        <p:txBody>
          <a:bodyPr>
            <a:noAutofit/>
          </a:bodyPr>
          <a:lstStyle/>
          <a:p>
            <a:r>
              <a:rPr lang="ru-RU" sz="6600" b="1" dirty="0"/>
              <a:t>И, видя Иисус веру их, сказал расслабленному: дерзай, чадо! прощаются тебе грехи твои. </a:t>
            </a:r>
            <a:endParaRPr lang="en-US" sz="6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ХРИСТОС=СПАСИТЕЛЬ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2511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84094" y="1356360"/>
            <a:ext cx="11044518" cy="5169946"/>
          </a:xfrm>
        </p:spPr>
        <p:txBody>
          <a:bodyPr>
            <a:noAutofit/>
          </a:bodyPr>
          <a:lstStyle/>
          <a:p>
            <a:r>
              <a:rPr lang="ru-RU" sz="5500" b="1" dirty="0"/>
              <a:t>При сем некоторые из книжников сказали сами в себе: Он богохульствует. </a:t>
            </a:r>
            <a:r>
              <a:rPr lang="ru-RU" sz="5500" b="1" dirty="0" smtClean="0"/>
              <a:t>Иисус </a:t>
            </a:r>
            <a:r>
              <a:rPr lang="ru-RU" sz="5500" b="1" dirty="0"/>
              <a:t>же, видя помышления их, сказал: для чего вы мыслите худое в сердцах ваших? </a:t>
            </a:r>
            <a:endParaRPr lang="en-US" sz="55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ХРИСТОС=СПАСИТЕЛЬ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9518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84094" y="1356360"/>
            <a:ext cx="11044518" cy="5169946"/>
          </a:xfrm>
        </p:spPr>
        <p:txBody>
          <a:bodyPr>
            <a:noAutofit/>
          </a:bodyPr>
          <a:lstStyle/>
          <a:p>
            <a:r>
              <a:rPr lang="ru-RU" sz="7200" b="1" dirty="0"/>
              <a:t>ибо что легче сказать: прощаются тебе грехи, или сказать: встань и ходи?</a:t>
            </a:r>
            <a:endParaRPr lang="en-US" sz="7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ХРИСТОС=СПАСИТЕЛЬ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8331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84094" y="1356360"/>
            <a:ext cx="11044518" cy="5169946"/>
          </a:xfrm>
        </p:spPr>
        <p:txBody>
          <a:bodyPr>
            <a:noAutofit/>
          </a:bodyPr>
          <a:lstStyle/>
          <a:p>
            <a:r>
              <a:rPr lang="ru-RU" sz="6600" b="1" dirty="0"/>
              <a:t>Но чтобы вы знали, что Сын Человеческий имеет власть на земле прощать грехи, — тогда говорит расслабленному:</a:t>
            </a:r>
            <a:endParaRPr lang="en-US" sz="6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ХРИСТОС=СПАСИТЕЛЬ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4689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Сітчаста">
  <a:themeElements>
    <a:clrScheme name="Сітчаста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F4B54B"/>
      </a:accent1>
      <a:accent2>
        <a:srgbClr val="A2C84E"/>
      </a:accent2>
      <a:accent3>
        <a:srgbClr val="4BC298"/>
      </a:accent3>
      <a:accent4>
        <a:srgbClr val="4CB5D3"/>
      </a:accent4>
      <a:accent5>
        <a:srgbClr val="9167E3"/>
      </a:accent5>
      <a:accent6>
        <a:srgbClr val="E05073"/>
      </a:accent6>
      <a:hlink>
        <a:srgbClr val="E19520"/>
      </a:hlink>
      <a:folHlink>
        <a:srgbClr val="E8B15D"/>
      </a:folHlink>
    </a:clrScheme>
    <a:fontScheme name="Сітчаста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Потерта текстура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67000"/>
                <a:shade val="65000"/>
              </a:schemeClr>
              <a:schemeClr val="phClr">
                <a:tint val="10000"/>
                <a:satMod val="130000"/>
              </a:schemeClr>
            </a:duotone>
          </a:blip>
          <a:tile tx="0" ty="0" sx="60000" sy="59000" flip="none" algn="b"/>
        </a:blip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15000"/>
              </a:schemeClr>
              <a:schemeClr val="phClr">
                <a:tint val="34000"/>
              </a:schemeClr>
            </a:duotone>
          </a:blip>
          <a:tile tx="0" ty="0" sx="60000" sy="59000" flip="none" algn="b"/>
        </a:blipFill>
      </a:fillStyleLst>
      <a:lnStyleLst>
        <a:ln w="6350" cap="flat" cmpd="sng" algn="ctr">
          <a:solidFill>
            <a:schemeClr val="phClr">
              <a:tint val="7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2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DD1DAD52-B525-46B5-8E87-60EE23581B9C}"/>
    </a:ext>
  </a:extLst>
</a:theme>
</file>

<file path=ppt/theme/theme2.xml><?xml version="1.0" encoding="utf-8"?>
<a:theme xmlns:a="http://schemas.openxmlformats.org/drawingml/2006/main" name="1_Сітчаста">
  <a:themeElements>
    <a:clrScheme name="Сітчаста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Сітчаста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ітчаста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ppt/theme/theme3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Мережа</Template>
  <TotalTime>316</TotalTime>
  <Words>238</Words>
  <Application>Microsoft Office PowerPoint</Application>
  <PresentationFormat>Широкий екран</PresentationFormat>
  <Paragraphs>29</Paragraphs>
  <Slides>18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слайдів</vt:lpstr>
      </vt:variant>
      <vt:variant>
        <vt:i4>18</vt:i4>
      </vt:variant>
    </vt:vector>
  </HeadingPairs>
  <TitlesOfParts>
    <vt:vector size="23" baseType="lpstr">
      <vt:lpstr>Arial</vt:lpstr>
      <vt:lpstr>Calibri</vt:lpstr>
      <vt:lpstr>Century Gothic</vt:lpstr>
      <vt:lpstr>Сітчаста</vt:lpstr>
      <vt:lpstr>1_Сітчаста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Katia</dc:creator>
  <cp:lastModifiedBy>Katia</cp:lastModifiedBy>
  <cp:revision>35</cp:revision>
  <dcterms:created xsi:type="dcterms:W3CDTF">2023-04-22T06:30:22Z</dcterms:created>
  <dcterms:modified xsi:type="dcterms:W3CDTF">2024-07-17T17:54:09Z</dcterms:modified>
</cp:coreProperties>
</file>