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32"/>
  </p:notesMasterIdLst>
  <p:sldIdLst>
    <p:sldId id="292" r:id="rId3"/>
    <p:sldId id="281" r:id="rId4"/>
    <p:sldId id="314" r:id="rId5"/>
    <p:sldId id="282" r:id="rId6"/>
    <p:sldId id="29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283" r:id="rId25"/>
    <p:sldId id="323" r:id="rId26"/>
    <p:sldId id="324" r:id="rId27"/>
    <p:sldId id="325" r:id="rId28"/>
    <p:sldId id="326" r:id="rId29"/>
    <p:sldId id="279" r:id="rId30"/>
    <p:sldId id="29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0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9" y="1481298"/>
            <a:ext cx="4316201" cy="4316201"/>
          </a:xfrm>
          <a:prstGeom prst="rect">
            <a:avLst/>
          </a:prstGeom>
        </p:spPr>
      </p:pic>
      <p:sp>
        <p:nvSpPr>
          <p:cNvPr id="6" name="Підзаголовок 2"/>
          <p:cNvSpPr txBox="1">
            <a:spLocks/>
          </p:cNvSpPr>
          <p:nvPr/>
        </p:nvSpPr>
        <p:spPr>
          <a:xfrm>
            <a:off x="467522" y="2715217"/>
            <a:ext cx="6169076" cy="1579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7200" b="1" dirty="0" smtClean="0"/>
              <a:t>КЛЮЧИК </a:t>
            </a:r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61365" y="1174375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/>
              <a:t>Блаженны </a:t>
            </a:r>
            <a:r>
              <a:rPr lang="ru-RU" sz="8800" b="1" dirty="0">
                <a:solidFill>
                  <a:srgbClr val="FFC000"/>
                </a:solidFill>
              </a:rPr>
              <a:t>алчущие и жаждущие правды, </a:t>
            </a:r>
            <a:r>
              <a:rPr lang="ru-RU" sz="8800" b="1" dirty="0"/>
              <a:t>ибо они насытятся. 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0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6542" y="1389528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/>
              <a:t>Блаженны </a:t>
            </a:r>
            <a:r>
              <a:rPr lang="ru-RU" sz="8800" b="1" dirty="0">
                <a:solidFill>
                  <a:srgbClr val="FFC000"/>
                </a:solidFill>
              </a:rPr>
              <a:t>милостивые, </a:t>
            </a:r>
            <a:r>
              <a:rPr lang="ru-RU" sz="8800" b="1" dirty="0"/>
              <a:t>ибо они помилованы будут.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505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6542" y="1389528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/>
              <a:t>Блаженны </a:t>
            </a:r>
            <a:r>
              <a:rPr lang="ru-RU" sz="8800" b="1" dirty="0">
                <a:solidFill>
                  <a:srgbClr val="FFC000"/>
                </a:solidFill>
              </a:rPr>
              <a:t>чистые сердцем,</a:t>
            </a:r>
            <a:r>
              <a:rPr lang="ru-RU" sz="8800" b="1" dirty="0"/>
              <a:t> ибо они Бога узрят.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088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6542" y="1192304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/>
              <a:t>Блаженны </a:t>
            </a:r>
            <a:r>
              <a:rPr lang="ru-RU" sz="8800" b="1" dirty="0">
                <a:solidFill>
                  <a:srgbClr val="FFC000"/>
                </a:solidFill>
              </a:rPr>
              <a:t>миротворцы, </a:t>
            </a:r>
            <a:r>
              <a:rPr lang="ru-RU" sz="8800" b="1" dirty="0"/>
              <a:t>ибо они будут наречены сынами Божиими. 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86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6542" y="1389528"/>
            <a:ext cx="11896164" cy="4912659"/>
          </a:xfrm>
        </p:spPr>
        <p:txBody>
          <a:bodyPr>
            <a:noAutofit/>
          </a:bodyPr>
          <a:lstStyle/>
          <a:p>
            <a:r>
              <a:rPr lang="ru-RU" sz="8800" b="1" dirty="0"/>
              <a:t>Блаженны </a:t>
            </a:r>
            <a:r>
              <a:rPr lang="ru-RU" sz="8800" b="1" dirty="0">
                <a:solidFill>
                  <a:srgbClr val="FFC000"/>
                </a:solidFill>
              </a:rPr>
              <a:t>изгнанные за правду,</a:t>
            </a:r>
            <a:r>
              <a:rPr lang="ru-RU" sz="8800" b="1" dirty="0"/>
              <a:t> ибо их есть Царство </a:t>
            </a:r>
            <a:r>
              <a:rPr lang="ru-RU" sz="8800" b="1" dirty="0" smtClean="0"/>
              <a:t>Небесное</a:t>
            </a:r>
            <a:r>
              <a:rPr lang="ru-RU" sz="8800" b="1" dirty="0"/>
              <a:t>.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078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864654" y="3952822"/>
            <a:ext cx="4419599" cy="2716306"/>
          </a:xfrm>
        </p:spPr>
        <p:txBody>
          <a:bodyPr>
            <a:noAutofit/>
          </a:bodyPr>
          <a:lstStyle/>
          <a:p>
            <a:r>
              <a:rPr lang="ru-RU" sz="6000" b="1" dirty="0"/>
              <a:t>ибо их есть Царство Небесное. </a:t>
            </a:r>
            <a:endParaRPr lang="en-US" sz="6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52" y="219634"/>
            <a:ext cx="3711083" cy="3711083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392433" y="4244480"/>
            <a:ext cx="5239719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>
                <a:solidFill>
                  <a:srgbClr val="FFC000"/>
                </a:solidFill>
              </a:rPr>
              <a:t>Блаженны нищие духом,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341274" y="2440487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826" y="277460"/>
            <a:ext cx="3653257" cy="3653257"/>
          </a:xfrm>
          <a:prstGeom prst="rect">
            <a:avLst/>
          </a:prstGeom>
        </p:spPr>
      </p:pic>
      <p:sp>
        <p:nvSpPr>
          <p:cNvPr id="8" name="Підзаголовок 2"/>
          <p:cNvSpPr txBox="1">
            <a:spLocks/>
          </p:cNvSpPr>
          <p:nvPr/>
        </p:nvSpPr>
        <p:spPr>
          <a:xfrm>
            <a:off x="5185942" y="461374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1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1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7207625" y="4262410"/>
            <a:ext cx="4244636" cy="2133600"/>
          </a:xfrm>
        </p:spPr>
        <p:txBody>
          <a:bodyPr>
            <a:noAutofit/>
          </a:bodyPr>
          <a:lstStyle/>
          <a:p>
            <a:r>
              <a:rPr lang="uk-UA" sz="6000" b="1" dirty="0" err="1">
                <a:effectLst/>
              </a:rPr>
              <a:t>ибо</a:t>
            </a:r>
            <a:r>
              <a:rPr lang="uk-UA" sz="6000" b="1" dirty="0">
                <a:effectLst/>
              </a:rPr>
              <a:t> </a:t>
            </a:r>
            <a:r>
              <a:rPr lang="uk-UA" sz="6000" b="1" dirty="0" err="1">
                <a:effectLst/>
              </a:rPr>
              <a:t>они</a:t>
            </a:r>
            <a:r>
              <a:rPr lang="uk-UA" sz="6000" b="1" dirty="0">
                <a:effectLst/>
              </a:rPr>
              <a:t> </a:t>
            </a:r>
            <a:r>
              <a:rPr lang="uk-UA" sz="6000" b="1" dirty="0" err="1">
                <a:effectLst/>
              </a:rPr>
              <a:t>утешатся</a:t>
            </a:r>
            <a:r>
              <a:rPr lang="uk-UA" sz="6000" b="1" dirty="0">
                <a:effectLst/>
              </a:rPr>
              <a:t>. 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623199" y="4262410"/>
            <a:ext cx="4778188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6000" b="1" dirty="0">
                <a:solidFill>
                  <a:srgbClr val="FFC000"/>
                </a:solidFill>
              </a:rPr>
              <a:t>Блаженны плачущие,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341274" y="2527740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85942" y="461374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2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881" y="344493"/>
            <a:ext cx="3621741" cy="36217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23" y="344493"/>
            <a:ext cx="3917917" cy="391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947648" y="3930717"/>
            <a:ext cx="4455458" cy="2716306"/>
          </a:xfrm>
        </p:spPr>
        <p:txBody>
          <a:bodyPr>
            <a:noAutofit/>
          </a:bodyPr>
          <a:lstStyle/>
          <a:p>
            <a:r>
              <a:rPr lang="uk-UA" sz="6000" b="1" dirty="0" err="1">
                <a:effectLst/>
              </a:rPr>
              <a:t>ибо</a:t>
            </a:r>
            <a:r>
              <a:rPr lang="uk-UA" sz="6000" b="1" dirty="0">
                <a:effectLst/>
              </a:rPr>
              <a:t> </a:t>
            </a:r>
            <a:r>
              <a:rPr lang="uk-UA" sz="6000" b="1" dirty="0" err="1">
                <a:effectLst/>
              </a:rPr>
              <a:t>они</a:t>
            </a:r>
            <a:r>
              <a:rPr lang="uk-UA" sz="6000" b="1" dirty="0">
                <a:effectLst/>
              </a:rPr>
              <a:t> </a:t>
            </a:r>
            <a:r>
              <a:rPr lang="uk-UA" sz="6000" b="1" dirty="0" err="1">
                <a:effectLst/>
              </a:rPr>
              <a:t>наследуют</a:t>
            </a:r>
            <a:r>
              <a:rPr lang="uk-UA" sz="6000" b="1" dirty="0">
                <a:effectLst/>
              </a:rPr>
              <a:t> землю.</a:t>
            </a:r>
            <a:endParaRPr lang="uk-UA" sz="6000" b="1" dirty="0">
              <a:effectLst/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533551" y="4374470"/>
            <a:ext cx="4778188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6000" b="1" dirty="0" smtClean="0">
                <a:solidFill>
                  <a:srgbClr val="FFC000"/>
                </a:solidFill>
                <a:effectLst/>
              </a:rPr>
              <a:t>БЛАЖЕННЫ КРОТКИЕ,</a:t>
            </a:r>
            <a:endParaRPr lang="uk-UA" sz="60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401387" y="2727050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297484" y="673436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3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92" y="348230"/>
            <a:ext cx="3582487" cy="358248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63" y="153142"/>
            <a:ext cx="4109268" cy="410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7162801" y="4253753"/>
            <a:ext cx="4455458" cy="2716306"/>
          </a:xfrm>
        </p:spPr>
        <p:txBody>
          <a:bodyPr>
            <a:noAutofit/>
          </a:bodyPr>
          <a:lstStyle/>
          <a:p>
            <a:r>
              <a:rPr lang="uk-UA" sz="6000" b="1" dirty="0" err="1">
                <a:effectLst/>
              </a:rPr>
              <a:t>ибо</a:t>
            </a:r>
            <a:r>
              <a:rPr lang="uk-UA" sz="6000" b="1" dirty="0">
                <a:effectLst/>
              </a:rPr>
              <a:t> </a:t>
            </a:r>
            <a:r>
              <a:rPr lang="uk-UA" sz="6000" b="1" dirty="0" err="1">
                <a:effectLst/>
              </a:rPr>
              <a:t>они</a:t>
            </a:r>
            <a:r>
              <a:rPr lang="uk-UA" sz="6000" b="1" dirty="0">
                <a:effectLst/>
              </a:rPr>
              <a:t> </a:t>
            </a:r>
            <a:r>
              <a:rPr lang="uk-UA" sz="6000" b="1" dirty="0" err="1">
                <a:effectLst/>
              </a:rPr>
              <a:t>насытятся</a:t>
            </a:r>
            <a:r>
              <a:rPr lang="uk-UA" sz="6000" b="1" dirty="0">
                <a:effectLst/>
              </a:rPr>
              <a:t>. 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188259" y="4473081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>
                <a:solidFill>
                  <a:srgbClr val="FFC000"/>
                </a:solidFill>
                <a:effectLst/>
              </a:rPr>
              <a:t>Блаженны алчущие и жаждущие правды,</a:t>
            </a:r>
            <a:endParaRPr lang="uk-UA" sz="44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401387" y="2727050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297484" y="673436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4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56" y="497846"/>
            <a:ext cx="3755907" cy="37559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247" y="357890"/>
            <a:ext cx="3563165" cy="356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06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732494" y="4186210"/>
            <a:ext cx="5065059" cy="2191564"/>
          </a:xfrm>
        </p:spPr>
        <p:txBody>
          <a:bodyPr>
            <a:noAutofit/>
          </a:bodyPr>
          <a:lstStyle/>
          <a:p>
            <a:r>
              <a:rPr lang="uk-UA" sz="5400" b="1">
                <a:effectLst/>
              </a:rPr>
              <a:t>ибо</a:t>
            </a:r>
            <a:r>
              <a:rPr lang="uk-UA" sz="5400" b="1" dirty="0">
                <a:effectLst/>
              </a:rPr>
              <a:t> </a:t>
            </a:r>
            <a:r>
              <a:rPr lang="uk-UA" sz="5400" b="1" dirty="0" err="1">
                <a:effectLst/>
              </a:rPr>
              <a:t>они</a:t>
            </a:r>
            <a:r>
              <a:rPr lang="uk-UA" sz="5400" b="1" dirty="0">
                <a:effectLst/>
              </a:rPr>
              <a:t> </a:t>
            </a:r>
            <a:r>
              <a:rPr lang="uk-UA" sz="5400" b="1" dirty="0" err="1">
                <a:effectLst/>
              </a:rPr>
              <a:t>помилованы</a:t>
            </a:r>
            <a:r>
              <a:rPr lang="uk-UA" sz="5400" b="1" dirty="0">
                <a:effectLst/>
              </a:rPr>
              <a:t> </a:t>
            </a:r>
            <a:r>
              <a:rPr lang="uk-UA" sz="5400" b="1" dirty="0" err="1">
                <a:effectLst/>
              </a:rPr>
              <a:t>будут</a:t>
            </a:r>
            <a:r>
              <a:rPr lang="uk-UA" sz="5400" b="1" dirty="0">
                <a:effectLst/>
              </a:rPr>
              <a:t>. 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259976" y="4374469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5400" b="1" dirty="0" smtClean="0">
                <a:solidFill>
                  <a:srgbClr val="FFC000"/>
                </a:solidFill>
                <a:effectLst/>
              </a:rPr>
              <a:t>БЛАЖЕННЫ МИЛОСТИВЫЕ,</a:t>
            </a:r>
            <a:endParaRPr lang="uk-UA" sz="54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297484" y="2762909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25074" y="818303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5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257" y="818303"/>
            <a:ext cx="3222507" cy="32225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461" y="818303"/>
            <a:ext cx="3514506" cy="351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9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720" y="1995224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/>
              <a:t>СОБЫТИЯ НА </a:t>
            </a:r>
            <a:r>
              <a:rPr lang="uk-UA" sz="16600" b="1" dirty="0">
                <a:solidFill>
                  <a:schemeClr val="accent2">
                    <a:lumMod val="75000"/>
                  </a:schemeClr>
                </a:solidFill>
              </a:rPr>
              <a:t>ЗЕМЛЕ</a:t>
            </a:r>
            <a:endParaRPr lang="en-US" sz="1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#1</a:t>
            </a:r>
            <a:endParaRPr lang="en-US" sz="1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070" y="2792812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57" y="705937"/>
            <a:ext cx="3668532" cy="3668532"/>
          </a:xfrm>
          <a:prstGeom prst="rect">
            <a:avLst/>
          </a:prstGeom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722581" y="4274572"/>
            <a:ext cx="5065059" cy="2191564"/>
          </a:xfrm>
        </p:spPr>
        <p:txBody>
          <a:bodyPr>
            <a:noAutofit/>
          </a:bodyPr>
          <a:lstStyle/>
          <a:p>
            <a:r>
              <a:rPr lang="uk-UA" sz="5400" b="1" dirty="0" err="1">
                <a:effectLst/>
              </a:rPr>
              <a:t>ибо</a:t>
            </a:r>
            <a:r>
              <a:rPr lang="uk-UA" sz="5400" b="1" dirty="0">
                <a:effectLst/>
              </a:rPr>
              <a:t> </a:t>
            </a:r>
            <a:r>
              <a:rPr lang="uk-UA" sz="5400" b="1" dirty="0" err="1">
                <a:effectLst/>
              </a:rPr>
              <a:t>они</a:t>
            </a:r>
            <a:r>
              <a:rPr lang="uk-UA" sz="5400" b="1" dirty="0">
                <a:effectLst/>
              </a:rPr>
              <a:t> Бога </a:t>
            </a:r>
            <a:r>
              <a:rPr lang="uk-UA" sz="5400" b="1" dirty="0" err="1">
                <a:effectLst/>
              </a:rPr>
              <a:t>узрят</a:t>
            </a:r>
            <a:r>
              <a:rPr lang="uk-UA" sz="5400" b="1" dirty="0">
                <a:effectLst/>
              </a:rPr>
              <a:t>. 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-98612" y="4420951"/>
            <a:ext cx="6358702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5400" b="1" dirty="0" smtClean="0">
                <a:solidFill>
                  <a:srgbClr val="FFC000"/>
                </a:solidFill>
                <a:effectLst/>
              </a:rPr>
              <a:t>БЛАЖЕННЫ </a:t>
            </a:r>
            <a:r>
              <a:rPr lang="uk-UA" sz="6000" b="1" dirty="0" err="1" smtClean="0">
                <a:solidFill>
                  <a:srgbClr val="FFC000"/>
                </a:solidFill>
                <a:effectLst/>
              </a:rPr>
              <a:t>чистые</a:t>
            </a:r>
            <a:r>
              <a:rPr lang="uk-UA" sz="6000" b="1" dirty="0" smtClean="0">
                <a:solidFill>
                  <a:srgbClr val="FFC000"/>
                </a:solidFill>
                <a:effectLst/>
              </a:rPr>
              <a:t> </a:t>
            </a:r>
            <a:r>
              <a:rPr lang="uk-UA" sz="6000" b="1" dirty="0" err="1" smtClean="0">
                <a:solidFill>
                  <a:srgbClr val="FFC000"/>
                </a:solidFill>
                <a:effectLst/>
              </a:rPr>
              <a:t>сердцем</a:t>
            </a:r>
            <a:endParaRPr lang="uk-UA" sz="48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297484" y="2762909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25074" y="818303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6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763" y="779621"/>
            <a:ext cx="3594848" cy="35948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392" y="515597"/>
            <a:ext cx="3537485" cy="35374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64" y="294107"/>
            <a:ext cx="3425939" cy="342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7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194613" y="4141387"/>
            <a:ext cx="5593028" cy="2191564"/>
          </a:xfrm>
        </p:spPr>
        <p:txBody>
          <a:bodyPr>
            <a:noAutofit/>
          </a:bodyPr>
          <a:lstStyle/>
          <a:p>
            <a:r>
              <a:rPr lang="ru-RU" sz="4800" b="1" dirty="0">
                <a:effectLst/>
              </a:rPr>
              <a:t>ибо они будут наречены сынами Божиими. 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259976" y="4374469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5400" b="1" dirty="0" smtClean="0">
                <a:solidFill>
                  <a:srgbClr val="FFC000"/>
                </a:solidFill>
                <a:effectLst/>
              </a:rPr>
              <a:t>БЛАЖЕННЫ </a:t>
            </a:r>
            <a:r>
              <a:rPr lang="uk-UA" sz="5400" b="1" dirty="0" err="1" smtClean="0">
                <a:solidFill>
                  <a:srgbClr val="FFC000"/>
                </a:solidFill>
                <a:effectLst/>
              </a:rPr>
              <a:t>миротворцы</a:t>
            </a:r>
            <a:r>
              <a:rPr lang="uk-UA" sz="5400" b="1" dirty="0" smtClean="0">
                <a:solidFill>
                  <a:srgbClr val="FFC000"/>
                </a:solidFill>
                <a:effectLst/>
              </a:rPr>
              <a:t>,</a:t>
            </a:r>
            <a:endParaRPr lang="uk-UA" sz="54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297484" y="2762909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25074" y="818303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7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06" y="375870"/>
            <a:ext cx="3998599" cy="39985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845" y="226511"/>
            <a:ext cx="3914876" cy="391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0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722581" y="3899647"/>
            <a:ext cx="5065059" cy="2433304"/>
          </a:xfrm>
        </p:spPr>
        <p:txBody>
          <a:bodyPr>
            <a:noAutofit/>
          </a:bodyPr>
          <a:lstStyle/>
          <a:p>
            <a:r>
              <a:rPr lang="ru-RU" sz="5400" b="1" dirty="0">
                <a:effectLst/>
              </a:rPr>
              <a:t>ибо их есть Царство </a:t>
            </a:r>
            <a:r>
              <a:rPr lang="ru-RU" sz="5400" b="1" dirty="0" smtClean="0">
                <a:effectLst/>
              </a:rPr>
              <a:t>Небесное</a:t>
            </a:r>
            <a:r>
              <a:rPr lang="ru-RU" sz="5400" b="1" dirty="0">
                <a:effectLst/>
              </a:rPr>
              <a:t>.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161202" y="4576482"/>
            <a:ext cx="5567083" cy="2272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4400" b="1" dirty="0" err="1">
                <a:solidFill>
                  <a:srgbClr val="FFC000"/>
                </a:solidFill>
                <a:effectLst/>
              </a:rPr>
              <a:t>Блаженны</a:t>
            </a:r>
            <a:r>
              <a:rPr lang="uk-UA" sz="4400" b="1" dirty="0">
                <a:solidFill>
                  <a:srgbClr val="FFC000"/>
                </a:solidFill>
                <a:effectLst/>
              </a:rPr>
              <a:t> </a:t>
            </a:r>
            <a:r>
              <a:rPr lang="uk-UA" sz="4400" b="1" dirty="0" err="1">
                <a:solidFill>
                  <a:srgbClr val="FFC000"/>
                </a:solidFill>
                <a:effectLst/>
              </a:rPr>
              <a:t>изгнанные</a:t>
            </a:r>
            <a:r>
              <a:rPr lang="uk-UA" sz="4400" b="1" dirty="0">
                <a:solidFill>
                  <a:srgbClr val="FFC000"/>
                </a:solidFill>
                <a:effectLst/>
              </a:rPr>
              <a:t> за правду,</a:t>
            </a:r>
            <a:endParaRPr lang="uk-UA" sz="44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5297484" y="2762909"/>
            <a:ext cx="1321194" cy="65442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5125074" y="818303"/>
            <a:ext cx="1403969" cy="1466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8800" b="1" dirty="0" smtClean="0">
                <a:solidFill>
                  <a:schemeClr val="tx1"/>
                </a:solidFill>
              </a:rPr>
              <a:t>8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21" y="488235"/>
            <a:ext cx="4088247" cy="40882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994" y="488235"/>
            <a:ext cx="3350083" cy="335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5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0" y="1635651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/>
              <a:t>СОБЫТИЯ В </a:t>
            </a:r>
            <a:r>
              <a:rPr lang="uk-UA" sz="13800" b="1" dirty="0">
                <a:solidFill>
                  <a:schemeClr val="accent6">
                    <a:lumMod val="75000"/>
                  </a:schemeClr>
                </a:solidFill>
              </a:rPr>
              <a:t>СЕРДЦЕ</a:t>
            </a:r>
            <a:endParaRPr lang="en-US" sz="13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38" y="3145287"/>
            <a:ext cx="3712713" cy="37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182469" y="708211"/>
            <a:ext cx="8857131" cy="5710518"/>
          </a:xfrm>
        </p:spPr>
        <p:txBody>
          <a:bodyPr>
            <a:no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solidFill>
                  <a:srgbClr val="FFC000"/>
                </a:solidFill>
                <a:effectLst/>
              </a:rPr>
              <a:t> Понимать свою зависимость от Бога </a:t>
            </a:r>
            <a:endParaRPr lang="ru-RU" sz="6600" b="1" dirty="0" smtClean="0">
              <a:solidFill>
                <a:srgbClr val="FFC000"/>
              </a:solidFill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effectLst/>
              </a:rPr>
              <a:t>Переживать о </a:t>
            </a:r>
            <a:r>
              <a:rPr lang="ru-RU" sz="6600" b="1" dirty="0" smtClean="0">
                <a:effectLst/>
              </a:rPr>
              <a:t>содеянных </a:t>
            </a:r>
            <a:r>
              <a:rPr lang="ru-RU" sz="6600" b="1" dirty="0">
                <a:effectLst/>
              </a:rPr>
              <a:t>грехах 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Контролювати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свій</a:t>
            </a:r>
            <a:r>
              <a:rPr lang="ru-RU" sz="6600" b="1" dirty="0">
                <a:effectLst/>
              </a:rPr>
              <a:t> характер, </a:t>
            </a:r>
            <a:r>
              <a:rPr lang="ru-RU" sz="6600" b="1" dirty="0" err="1">
                <a:effectLst/>
              </a:rPr>
              <a:t>щоб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він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був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лагідним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effectLst/>
              </a:rPr>
              <a:t>Сильно </a:t>
            </a:r>
            <a:r>
              <a:rPr lang="ru-RU" sz="6600" b="1" dirty="0" err="1">
                <a:effectLst/>
              </a:rPr>
              <a:t>хотіти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жити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праведним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життям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щодня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Прощати</a:t>
            </a:r>
            <a:r>
              <a:rPr lang="ru-RU" sz="6600" b="1" dirty="0">
                <a:effectLst/>
              </a:rPr>
              <a:t> людей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Мати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чисте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серце</a:t>
            </a:r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Гасити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всі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конфлікти</a:t>
            </a:r>
            <a:r>
              <a:rPr lang="ru-RU" sz="6600" b="1" dirty="0">
                <a:effectLst/>
              </a:rPr>
              <a:t> і сварки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effectLst/>
              </a:rPr>
              <a:t>Не </a:t>
            </a:r>
            <a:r>
              <a:rPr lang="ru-RU" sz="6600" b="1" dirty="0" err="1">
                <a:effectLst/>
              </a:rPr>
              <a:t>соромитись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своєї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віри</a:t>
            </a:r>
            <a:r>
              <a:rPr lang="ru-RU" sz="6600" b="1" dirty="0">
                <a:effectLst/>
              </a:rPr>
              <a:t> у Бога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41" y="502023"/>
            <a:ext cx="2621871" cy="26218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41" y="3749470"/>
            <a:ext cx="2669259" cy="266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0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218328" y="304799"/>
            <a:ext cx="8839202" cy="5710518"/>
          </a:xfrm>
        </p:spPr>
        <p:txBody>
          <a:bodyPr>
            <a:noAutofit/>
          </a:bodyPr>
          <a:lstStyle/>
          <a:p>
            <a:pPr lvl="0"/>
            <a:r>
              <a:rPr lang="ru-RU" sz="6600" b="1" dirty="0" smtClean="0">
                <a:solidFill>
                  <a:srgbClr val="FFC000"/>
                </a:solidFill>
                <a:effectLst/>
              </a:rPr>
              <a:t>3.Контролировать </a:t>
            </a:r>
            <a:r>
              <a:rPr lang="ru-RU" sz="6600" b="1" dirty="0">
                <a:solidFill>
                  <a:srgbClr val="FFC000"/>
                </a:solidFill>
                <a:effectLst/>
              </a:rPr>
              <a:t>свой </a:t>
            </a:r>
            <a:r>
              <a:rPr lang="ru-RU" sz="6600" b="1" dirty="0" smtClean="0">
                <a:solidFill>
                  <a:srgbClr val="FFC000"/>
                </a:solidFill>
                <a:effectLst/>
              </a:rPr>
              <a:t>характер</a:t>
            </a:r>
          </a:p>
          <a:p>
            <a:pPr lvl="0"/>
            <a:r>
              <a:rPr lang="ru-RU" sz="6600" b="1" dirty="0">
                <a:effectLst/>
              </a:rPr>
              <a:t>4. Желать жить праведной жизнью ежедневно </a:t>
            </a:r>
            <a:endParaRPr lang="ru-RU" sz="6600" b="1" dirty="0" smtClean="0">
              <a:effectLst/>
            </a:endParaRPr>
          </a:p>
          <a:p>
            <a:pPr lvl="0"/>
            <a:endParaRPr lang="ru-RU" sz="6600" b="1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00" y="434787"/>
            <a:ext cx="2644929" cy="2644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04" y="3550022"/>
            <a:ext cx="2675659" cy="267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0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186518" y="304799"/>
            <a:ext cx="7871012" cy="5710518"/>
          </a:xfrm>
        </p:spPr>
        <p:txBody>
          <a:bodyPr>
            <a:noAutofit/>
          </a:bodyPr>
          <a:lstStyle/>
          <a:p>
            <a:pPr lvl="0"/>
            <a:r>
              <a:rPr lang="ru-RU" sz="8000" b="1" dirty="0" smtClean="0">
                <a:solidFill>
                  <a:srgbClr val="FFC000"/>
                </a:solidFill>
                <a:effectLst/>
              </a:rPr>
              <a:t>5. </a:t>
            </a:r>
            <a:r>
              <a:rPr lang="ru-RU" sz="8000" b="1" dirty="0" smtClean="0">
                <a:solidFill>
                  <a:srgbClr val="FFC000"/>
                </a:solidFill>
                <a:effectLst/>
              </a:rPr>
              <a:t>Прощать </a:t>
            </a:r>
            <a:r>
              <a:rPr lang="ru-RU" sz="8000" b="1" dirty="0" smtClean="0">
                <a:solidFill>
                  <a:srgbClr val="FFC000"/>
                </a:solidFill>
                <a:effectLst/>
              </a:rPr>
              <a:t>людей</a:t>
            </a:r>
          </a:p>
          <a:p>
            <a:pPr lvl="0"/>
            <a:r>
              <a:rPr lang="ru-RU" sz="8000" b="1" dirty="0" smtClean="0">
                <a:effectLst/>
              </a:rPr>
              <a:t>6. </a:t>
            </a:r>
            <a:r>
              <a:rPr lang="ru-RU" sz="8000" b="1" dirty="0" smtClean="0">
                <a:effectLst/>
              </a:rPr>
              <a:t>Беречь чистым сердце</a:t>
            </a:r>
            <a:endParaRPr lang="ru-RU" sz="8000" b="1" dirty="0" smtClean="0">
              <a:effectLst/>
            </a:endParaRPr>
          </a:p>
          <a:p>
            <a:pPr lvl="0"/>
            <a:endParaRPr lang="ru-RU" sz="6600" b="1" dirty="0">
              <a:effectLst/>
            </a:endParaRPr>
          </a:p>
          <a:p>
            <a:pPr lvl="0"/>
            <a:endParaRPr lang="ru-RU" sz="6600" b="1" dirty="0">
              <a:effectLst/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 err="1">
                <a:effectLst/>
              </a:rPr>
              <a:t>Гасити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всі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конфлікти</a:t>
            </a:r>
            <a:r>
              <a:rPr lang="ru-RU" sz="6600" b="1" dirty="0">
                <a:effectLst/>
              </a:rPr>
              <a:t> і сварки</a:t>
            </a:r>
          </a:p>
          <a:p>
            <a:pPr marL="914400" lvl="0" indent="-914400">
              <a:buFont typeface="+mj-lt"/>
              <a:buAutoNum type="arabicPeriod"/>
            </a:pPr>
            <a:r>
              <a:rPr lang="ru-RU" sz="6600" b="1" dirty="0">
                <a:effectLst/>
              </a:rPr>
              <a:t>Не </a:t>
            </a:r>
            <a:r>
              <a:rPr lang="ru-RU" sz="6600" b="1" dirty="0" err="1">
                <a:effectLst/>
              </a:rPr>
              <a:t>соромитись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своєї</a:t>
            </a:r>
            <a:r>
              <a:rPr lang="ru-RU" sz="6600" b="1" dirty="0">
                <a:effectLst/>
              </a:rPr>
              <a:t> </a:t>
            </a:r>
            <a:r>
              <a:rPr lang="ru-RU" sz="6600" b="1" dirty="0" err="1">
                <a:effectLst/>
              </a:rPr>
              <a:t>віри</a:t>
            </a:r>
            <a:r>
              <a:rPr lang="ru-RU" sz="6600" b="1" dirty="0">
                <a:effectLst/>
              </a:rPr>
              <a:t> у Бога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69" y="304799"/>
            <a:ext cx="2956149" cy="29561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69" y="3536917"/>
            <a:ext cx="2845953" cy="28459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316" y="3379694"/>
            <a:ext cx="2845953" cy="284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186518" y="977153"/>
            <a:ext cx="7871012" cy="5038164"/>
          </a:xfrm>
        </p:spPr>
        <p:txBody>
          <a:bodyPr>
            <a:noAutofit/>
          </a:bodyPr>
          <a:lstStyle/>
          <a:p>
            <a:pPr lvl="0"/>
            <a:r>
              <a:rPr lang="ru-RU" sz="6600" b="1" dirty="0" smtClean="0">
                <a:solidFill>
                  <a:srgbClr val="FFC000"/>
                </a:solidFill>
                <a:effectLst/>
              </a:rPr>
              <a:t>7. Гасить все конфликты и ссоры </a:t>
            </a:r>
          </a:p>
          <a:p>
            <a:pPr lvl="0"/>
            <a:r>
              <a:rPr lang="ru-RU" sz="6600" b="1" dirty="0" smtClean="0">
                <a:effectLst/>
              </a:rPr>
              <a:t>8</a:t>
            </a:r>
            <a:r>
              <a:rPr lang="ru-RU" sz="6600" b="1" dirty="0">
                <a:effectLst/>
              </a:rPr>
              <a:t>. </a:t>
            </a:r>
            <a:r>
              <a:rPr lang="ru-RU" sz="6600" b="1" dirty="0" smtClean="0">
                <a:effectLst/>
              </a:rPr>
              <a:t>Не стыдиться </a:t>
            </a:r>
            <a:r>
              <a:rPr lang="ru-RU" sz="6600" b="1" dirty="0">
                <a:effectLst/>
              </a:rPr>
              <a:t>своей веры в </a:t>
            </a:r>
            <a:r>
              <a:rPr lang="ru-RU" sz="6600" b="1" dirty="0" smtClean="0">
                <a:effectLst/>
              </a:rPr>
              <a:t>Бога</a:t>
            </a:r>
            <a:endParaRPr lang="ru-RU" sz="6600" b="1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19" y="0"/>
            <a:ext cx="3496576" cy="34965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07" y="3380035"/>
            <a:ext cx="3093164" cy="309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2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6" y="1351173"/>
            <a:ext cx="4316201" cy="4316201"/>
          </a:xfrm>
          <a:prstGeom prst="rect">
            <a:avLst/>
          </a:prstGeom>
        </p:spPr>
      </p:pic>
      <p:sp>
        <p:nvSpPr>
          <p:cNvPr id="5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339461" y="1204258"/>
            <a:ext cx="7582239" cy="4981389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ХРИСТОС = </a:t>
            </a:r>
            <a:r>
              <a:rPr lang="uk-UA" sz="7200" b="1" dirty="0" smtClean="0"/>
              <a:t>ЦАРЬ,</a:t>
            </a:r>
          </a:p>
          <a:p>
            <a:r>
              <a:rPr lang="uk-UA" sz="4400" b="1" dirty="0" smtClean="0">
                <a:solidFill>
                  <a:schemeClr val="accent6">
                    <a:lumMod val="75000"/>
                  </a:schemeClr>
                </a:solidFill>
              </a:rPr>
              <a:t>КОТОРЫЙ ХОЧЕТ, ЧТОБЫ И МЫ ЦАРСТВОВАЛИ ВМЕСТЕ С НИМ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10566">
            <a:off x="8928688" y="4084444"/>
            <a:ext cx="3556570" cy="3556570"/>
          </a:xfrm>
          <a:prstGeom prst="rect">
            <a:avLst/>
          </a:prstGeom>
        </p:spPr>
      </p:pic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55374" y="1551878"/>
            <a:ext cx="11345498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ЧТО НУЖНО </a:t>
            </a:r>
            <a:r>
              <a:rPr lang="uk-UA" sz="7200" b="1" dirty="0" smtClean="0"/>
              <a:t>ДЛЯ </a:t>
            </a:r>
            <a:r>
              <a:rPr lang="uk-UA" sz="11500" b="1" dirty="0" smtClean="0">
                <a:solidFill>
                  <a:srgbClr val="FFC000"/>
                </a:solidFill>
              </a:rPr>
              <a:t>СЧАСТЬЯ</a:t>
            </a:r>
            <a:r>
              <a:rPr lang="uk-UA" sz="11500" b="1" dirty="0" smtClean="0">
                <a:solidFill>
                  <a:srgbClr val="FFC000"/>
                </a:solidFill>
              </a:rPr>
              <a:t>?</a:t>
            </a:r>
            <a:endParaRPr lang="en-US" sz="11500" b="1" dirty="0"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364" y="121402"/>
            <a:ext cx="1778214" cy="17782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10566">
            <a:off x="338501" y="4952020"/>
            <a:ext cx="1430476" cy="14304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10566">
            <a:off x="10470792" y="269183"/>
            <a:ext cx="1430476" cy="143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0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611" y="1949688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/>
              <a:t>СОБЫТИЯ НА </a:t>
            </a:r>
            <a:r>
              <a:rPr lang="uk-UA" sz="16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НЕБЕ</a:t>
            </a:r>
            <a:endParaRPr lang="en-US" sz="16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#2</a:t>
            </a:r>
            <a:endParaRPr lang="en-US" sz="16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881" y="3111058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7200" b="1" dirty="0"/>
              <a:t>видев народ, Он взошел на гору; и, когда сел, приступили к Нему ученики Его</a:t>
            </a:r>
            <a:r>
              <a:rPr lang="ru-RU" sz="7200" b="1" dirty="0" smtClean="0"/>
              <a:t>.</a:t>
            </a:r>
            <a:endParaRPr lang="ru-RU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846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2250141"/>
            <a:ext cx="11044518" cy="4276164"/>
          </a:xfrm>
        </p:spPr>
        <p:txBody>
          <a:bodyPr>
            <a:noAutofit/>
          </a:bodyPr>
          <a:lstStyle/>
          <a:p>
            <a:r>
              <a:rPr lang="ru-RU" sz="7200" b="1" dirty="0"/>
              <a:t>И Он, отверзши уста Свои, учил их, говоря: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24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613646"/>
            <a:ext cx="11044518" cy="4912659"/>
          </a:xfrm>
        </p:spPr>
        <p:txBody>
          <a:bodyPr>
            <a:noAutofit/>
          </a:bodyPr>
          <a:lstStyle/>
          <a:p>
            <a:r>
              <a:rPr lang="ru-RU" sz="8800" b="1" dirty="0"/>
              <a:t>Блаженны </a:t>
            </a:r>
            <a:r>
              <a:rPr lang="ru-RU" sz="8800" b="1" dirty="0">
                <a:solidFill>
                  <a:srgbClr val="FFC000"/>
                </a:solidFill>
              </a:rPr>
              <a:t>нищие духом,</a:t>
            </a:r>
            <a:r>
              <a:rPr lang="ru-RU" sz="8800" b="1" dirty="0"/>
              <a:t> ибо их есть Царство Небесное. 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972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73741" y="2026023"/>
            <a:ext cx="11044518" cy="3442447"/>
          </a:xfrm>
        </p:spPr>
        <p:txBody>
          <a:bodyPr>
            <a:noAutofit/>
          </a:bodyPr>
          <a:lstStyle/>
          <a:p>
            <a:r>
              <a:rPr lang="ru-RU" sz="8800" b="1" dirty="0"/>
              <a:t>Блаженны </a:t>
            </a:r>
            <a:r>
              <a:rPr lang="ru-RU" sz="8800" b="1" dirty="0">
                <a:solidFill>
                  <a:srgbClr val="FFC000"/>
                </a:solidFill>
              </a:rPr>
              <a:t>плачущие,</a:t>
            </a:r>
            <a:r>
              <a:rPr lang="ru-RU" sz="8800" b="1" dirty="0"/>
              <a:t> ибо они утешатся. 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19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613646"/>
            <a:ext cx="11044518" cy="4912659"/>
          </a:xfrm>
        </p:spPr>
        <p:txBody>
          <a:bodyPr>
            <a:noAutofit/>
          </a:bodyPr>
          <a:lstStyle/>
          <a:p>
            <a:r>
              <a:rPr lang="ru-RU" sz="8800" b="1" dirty="0"/>
              <a:t>Блаженны </a:t>
            </a:r>
            <a:r>
              <a:rPr lang="ru-RU" sz="8800" b="1" dirty="0">
                <a:solidFill>
                  <a:srgbClr val="FFC000"/>
                </a:solidFill>
              </a:rPr>
              <a:t>кроткие,</a:t>
            </a:r>
            <a:r>
              <a:rPr lang="ru-RU" sz="8800" b="1" dirty="0"/>
              <a:t> ибо они наследуют землю. </a:t>
            </a:r>
            <a:endParaRPr lang="en-US" sz="8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ХРИСТОС=ЦАРЬ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182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394</TotalTime>
  <Words>316</Words>
  <Application>Microsoft Office PowerPoint</Application>
  <PresentationFormat>Широкий екран</PresentationFormat>
  <Paragraphs>73</Paragraphs>
  <Slides>29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53</cp:revision>
  <dcterms:created xsi:type="dcterms:W3CDTF">2023-04-22T06:30:22Z</dcterms:created>
  <dcterms:modified xsi:type="dcterms:W3CDTF">2024-07-17T18:09:20Z</dcterms:modified>
</cp:coreProperties>
</file>