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  <p:sldMasterId id="2147483912" r:id="rId2"/>
  </p:sldMasterIdLst>
  <p:notesMasterIdLst>
    <p:notesMasterId r:id="rId26"/>
  </p:notesMasterIdLst>
  <p:sldIdLst>
    <p:sldId id="292" r:id="rId3"/>
    <p:sldId id="294" r:id="rId4"/>
    <p:sldId id="325" r:id="rId5"/>
    <p:sldId id="324" r:id="rId6"/>
    <p:sldId id="295" r:id="rId7"/>
    <p:sldId id="296" r:id="rId8"/>
    <p:sldId id="326" r:id="rId9"/>
    <p:sldId id="327" r:id="rId10"/>
    <p:sldId id="328" r:id="rId11"/>
    <p:sldId id="307" r:id="rId12"/>
    <p:sldId id="329" r:id="rId13"/>
    <p:sldId id="259" r:id="rId14"/>
    <p:sldId id="300" r:id="rId15"/>
    <p:sldId id="330" r:id="rId16"/>
    <p:sldId id="331" r:id="rId17"/>
    <p:sldId id="332" r:id="rId18"/>
    <p:sldId id="310" r:id="rId19"/>
    <p:sldId id="311" r:id="rId20"/>
    <p:sldId id="333" r:id="rId21"/>
    <p:sldId id="334" r:id="rId22"/>
    <p:sldId id="321" r:id="rId23"/>
    <p:sldId id="322" r:id="rId24"/>
    <p:sldId id="29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 autoAdjust="0"/>
    <p:restoredTop sz="94660"/>
  </p:normalViewPr>
  <p:slideViewPr>
    <p:cSldViewPr snapToGrid="0">
      <p:cViewPr varScale="1">
        <p:scale>
          <a:sx n="85" d="100"/>
          <a:sy n="85" d="100"/>
        </p:scale>
        <p:origin x="40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42547-122B-43FE-BAE7-DCBB749A88F4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B13F3-3408-4B5D-8EC7-6A5ABE11DB0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474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B13F3-3408-4B5D-8EC7-6A5ABE11DB0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51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9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91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745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919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04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33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16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45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20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5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70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62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73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75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338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022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667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03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52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599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38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678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79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470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077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406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1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64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85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3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7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71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859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ідзаголовок 2"/>
          <p:cNvSpPr txBox="1">
            <a:spLocks/>
          </p:cNvSpPr>
          <p:nvPr/>
        </p:nvSpPr>
        <p:spPr>
          <a:xfrm>
            <a:off x="3074895" y="919401"/>
            <a:ext cx="8937811" cy="14383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13800" b="1" dirty="0" err="1" smtClean="0">
                <a:solidFill>
                  <a:srgbClr val="FFC000"/>
                </a:solidFill>
              </a:rPr>
              <a:t>Секретная</a:t>
            </a:r>
            <a:r>
              <a:rPr lang="uk-UA" sz="13800" b="1" dirty="0" smtClean="0">
                <a:solidFill>
                  <a:srgbClr val="FFC000"/>
                </a:solidFill>
              </a:rPr>
              <a:t> </a:t>
            </a:r>
            <a:r>
              <a:rPr lang="uk-UA" sz="13800" b="1" dirty="0" err="1" smtClean="0">
                <a:solidFill>
                  <a:srgbClr val="FFC000"/>
                </a:solidFill>
              </a:rPr>
              <a:t>связь</a:t>
            </a:r>
            <a:endParaRPr lang="en-US" sz="41300" b="1" dirty="0">
              <a:solidFill>
                <a:srgbClr val="FFC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70" y="2124634"/>
            <a:ext cx="3062647" cy="3062647"/>
          </a:xfrm>
          <a:prstGeom prst="rect">
            <a:avLst/>
          </a:prstGeom>
        </p:spPr>
      </p:pic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</a:t>
            </a:r>
            <a:r>
              <a:rPr lang="uk-UA" sz="7200" b="1" dirty="0" smtClean="0"/>
              <a:t>2</a:t>
            </a:r>
            <a:endParaRPr lang="en-US" sz="16600" b="1" dirty="0"/>
          </a:p>
        </p:txBody>
      </p:sp>
    </p:spTree>
    <p:extLst>
      <p:ext uri="{BB962C8B-B14F-4D97-AF65-F5344CB8AC3E}">
        <p14:creationId xmlns:p14="http://schemas.microsoft.com/office/powerpoint/2010/main" val="246429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6578">
            <a:off x="7893909" y="500721"/>
            <a:ext cx="2532525" cy="2532525"/>
          </a:xfrm>
          <a:prstGeom prst="rect">
            <a:avLst/>
          </a:prstGeom>
        </p:spPr>
      </p:pic>
      <p:sp>
        <p:nvSpPr>
          <p:cNvPr id="5" name="Підзаголовок 2"/>
          <p:cNvSpPr txBox="1">
            <a:spLocks/>
          </p:cNvSpPr>
          <p:nvPr/>
        </p:nvSpPr>
        <p:spPr>
          <a:xfrm>
            <a:off x="3141785" y="1047827"/>
            <a:ext cx="12871939" cy="14383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</a:pPr>
            <a:r>
              <a:rPr lang="uk-UA" sz="11500" b="1" dirty="0" err="1" smtClean="0">
                <a:solidFill>
                  <a:srgbClr val="FFC000"/>
                </a:solidFill>
              </a:rPr>
              <a:t>Из</a:t>
            </a:r>
            <a:r>
              <a:rPr lang="uk-UA" sz="11500" b="1" dirty="0" smtClean="0">
                <a:solidFill>
                  <a:srgbClr val="FFC000"/>
                </a:solidFill>
              </a:rPr>
              <a:t> </a:t>
            </a:r>
            <a:r>
              <a:rPr lang="uk-UA" sz="11500" b="1" dirty="0" err="1" smtClean="0">
                <a:solidFill>
                  <a:srgbClr val="FFC000"/>
                </a:solidFill>
              </a:rPr>
              <a:t>чего</a:t>
            </a:r>
            <a:endParaRPr lang="uk-UA" sz="11500" b="1" dirty="0" smtClean="0">
              <a:solidFill>
                <a:srgbClr val="FFC000"/>
              </a:solidFill>
            </a:endParaRPr>
          </a:p>
          <a:p>
            <a:pPr algn="l">
              <a:spcAft>
                <a:spcPts val="0"/>
              </a:spcAft>
            </a:pPr>
            <a:r>
              <a:rPr lang="uk-UA" sz="6600" b="1" dirty="0" err="1" smtClean="0"/>
              <a:t>состоит</a:t>
            </a:r>
            <a:endParaRPr lang="uk-UA" sz="6600" b="1" dirty="0" smtClean="0"/>
          </a:p>
          <a:p>
            <a:pPr algn="l">
              <a:spcAft>
                <a:spcPts val="0"/>
              </a:spcAft>
            </a:pPr>
            <a:r>
              <a:rPr lang="uk-UA" sz="9600" b="1" dirty="0" smtClean="0">
                <a:solidFill>
                  <a:srgbClr val="FFC000"/>
                </a:solidFill>
              </a:rPr>
              <a:t>молитва?</a:t>
            </a:r>
            <a:endParaRPr lang="en-US" sz="34400" b="1" dirty="0">
              <a:solidFill>
                <a:srgbClr val="FFC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89824">
            <a:off x="1292173" y="4013849"/>
            <a:ext cx="1412594" cy="1412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72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ідзаголовок 2"/>
          <p:cNvSpPr txBox="1">
            <a:spLocks/>
          </p:cNvSpPr>
          <p:nvPr/>
        </p:nvSpPr>
        <p:spPr>
          <a:xfrm>
            <a:off x="3908403" y="2161309"/>
            <a:ext cx="4764877" cy="171028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</a:pPr>
            <a:r>
              <a:rPr lang="uk-UA" sz="11500" b="1" dirty="0">
                <a:solidFill>
                  <a:srgbClr val="FFC000"/>
                </a:solidFill>
              </a:rPr>
              <a:t>5</a:t>
            </a:r>
            <a:r>
              <a:rPr lang="uk-UA" sz="11500" b="1" dirty="0" smtClean="0">
                <a:solidFill>
                  <a:srgbClr val="FFC000"/>
                </a:solidFill>
              </a:rPr>
              <a:t> </a:t>
            </a:r>
            <a:r>
              <a:rPr lang="uk-UA" sz="11500" b="1" dirty="0" smtClean="0"/>
              <a:t>«П»</a:t>
            </a:r>
            <a:endParaRPr lang="en-US" sz="344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195" y="-115747"/>
            <a:ext cx="2630805" cy="263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00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683171" y="1927866"/>
            <a:ext cx="5868364" cy="1547447"/>
          </a:xfrm>
        </p:spPr>
        <p:txBody>
          <a:bodyPr>
            <a:noAutofit/>
          </a:bodyPr>
          <a:lstStyle/>
          <a:p>
            <a:r>
              <a:rPr lang="uk-UA" sz="6600" b="1" dirty="0" smtClean="0"/>
              <a:t>1.</a:t>
            </a:r>
            <a:r>
              <a:rPr lang="uk-UA" sz="6600" b="1" dirty="0" smtClean="0">
                <a:solidFill>
                  <a:srgbClr val="FFC000"/>
                </a:solidFill>
              </a:rPr>
              <a:t>П</a:t>
            </a:r>
            <a:r>
              <a:rPr lang="uk-UA" sz="6600" b="1" dirty="0" smtClean="0"/>
              <a:t>оклонение</a:t>
            </a:r>
            <a:endParaRPr lang="en-US" sz="13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СКЛАДОВІ МОЛИТВИ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841" y="1500316"/>
            <a:ext cx="4243634" cy="42436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83171" y="3475313"/>
            <a:ext cx="5868364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«Отче наш, сущий на небесах! да святится имя Твое; да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приидет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Царствие Твое; да будет воля Твоя и на земле, как на небе»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14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683170" y="1749497"/>
            <a:ext cx="5782295" cy="1547447"/>
          </a:xfrm>
        </p:spPr>
        <p:txBody>
          <a:bodyPr>
            <a:noAutofit/>
          </a:bodyPr>
          <a:lstStyle/>
          <a:p>
            <a:r>
              <a:rPr lang="uk-UA" sz="8000" b="1" dirty="0" smtClean="0"/>
              <a:t>2.</a:t>
            </a:r>
            <a:r>
              <a:rPr lang="uk-UA" sz="8000" b="1" dirty="0" smtClean="0">
                <a:solidFill>
                  <a:srgbClr val="FFC000"/>
                </a:solidFill>
              </a:rPr>
              <a:t>П</a:t>
            </a:r>
            <a:r>
              <a:rPr lang="uk-UA" sz="8000" b="1" dirty="0" smtClean="0"/>
              <a:t>росьба</a:t>
            </a:r>
            <a:endParaRPr lang="en-US" sz="19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СКЛАДОВІ МОЛИТВИ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153" y="1574157"/>
            <a:ext cx="3784297" cy="37842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83171" y="3475313"/>
            <a:ext cx="5868364" cy="107721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«хлеб наш насущный дай нам на сей день»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52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370656" y="1925827"/>
            <a:ext cx="5868364" cy="1547447"/>
          </a:xfrm>
        </p:spPr>
        <p:txBody>
          <a:bodyPr>
            <a:noAutofit/>
          </a:bodyPr>
          <a:lstStyle/>
          <a:p>
            <a:r>
              <a:rPr lang="uk-UA" sz="8000" b="1" dirty="0" smtClean="0"/>
              <a:t>3.</a:t>
            </a:r>
            <a:r>
              <a:rPr lang="uk-UA" sz="8000" b="1" dirty="0" smtClean="0">
                <a:solidFill>
                  <a:srgbClr val="FFC000"/>
                </a:solidFill>
              </a:rPr>
              <a:t>П</a:t>
            </a:r>
            <a:r>
              <a:rPr lang="uk-UA" sz="8000" b="1" dirty="0" smtClean="0"/>
              <a:t>окаяние</a:t>
            </a:r>
            <a:endParaRPr lang="en-US" sz="19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СКЛАДОВІ МОЛИТВИ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94" y="1496141"/>
            <a:ext cx="3954266" cy="39542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70656" y="3473274"/>
            <a:ext cx="5868364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 прости нам долги наши, как и мы прощаем должникам нашим»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67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370656" y="1441143"/>
            <a:ext cx="6094810" cy="1547447"/>
          </a:xfrm>
        </p:spPr>
        <p:txBody>
          <a:bodyPr>
            <a:noAutofit/>
          </a:bodyPr>
          <a:lstStyle/>
          <a:p>
            <a:r>
              <a:rPr lang="uk-UA" sz="8000" b="1" dirty="0" smtClean="0"/>
              <a:t>4.</a:t>
            </a:r>
            <a:r>
              <a:rPr lang="uk-UA" sz="8000" b="1" dirty="0" smtClean="0">
                <a:solidFill>
                  <a:srgbClr val="FFC000"/>
                </a:solidFill>
              </a:rPr>
              <a:t>П</a:t>
            </a:r>
            <a:r>
              <a:rPr lang="uk-UA" sz="8000" b="1" dirty="0" smtClean="0"/>
              <a:t>окров</a:t>
            </a:r>
          </a:p>
          <a:p>
            <a:r>
              <a:rPr lang="uk-UA" sz="5400" b="1" dirty="0" smtClean="0"/>
              <a:t>(</a:t>
            </a:r>
            <a:r>
              <a:rPr lang="uk-UA" sz="5400" b="1" dirty="0" err="1" smtClean="0"/>
              <a:t>спасение</a:t>
            </a:r>
            <a:r>
              <a:rPr lang="uk-UA" sz="5400" b="1" dirty="0" smtClean="0"/>
              <a:t>)</a:t>
            </a:r>
            <a:endParaRPr lang="en-US" sz="9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СКЛАДОВІ МОЛИТВИ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58" y="1441143"/>
            <a:ext cx="4010533" cy="40105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70656" y="4038052"/>
            <a:ext cx="5868364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 не введи нас в искушение, но избавь нас от лукавого»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360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370656" y="1846511"/>
            <a:ext cx="5868364" cy="1547447"/>
          </a:xfrm>
        </p:spPr>
        <p:txBody>
          <a:bodyPr>
            <a:noAutofit/>
          </a:bodyPr>
          <a:lstStyle/>
          <a:p>
            <a:r>
              <a:rPr lang="uk-UA" sz="8000" b="1" dirty="0" smtClean="0"/>
              <a:t>5.</a:t>
            </a:r>
            <a:r>
              <a:rPr lang="uk-UA" sz="8000" b="1" dirty="0" smtClean="0">
                <a:solidFill>
                  <a:srgbClr val="FFC000"/>
                </a:solidFill>
              </a:rPr>
              <a:t>П</a:t>
            </a:r>
            <a:r>
              <a:rPr lang="uk-UA" sz="8000" b="1" dirty="0" smtClean="0">
                <a:solidFill>
                  <a:schemeClr val="tx1"/>
                </a:solidFill>
              </a:rPr>
              <a:t>равление</a:t>
            </a:r>
            <a:endParaRPr lang="en-US" sz="199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СКЛАДОВІ МОЛИТВИ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30" y="1200011"/>
            <a:ext cx="4027685" cy="40276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70656" y="3473274"/>
            <a:ext cx="5868364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«Ибо Твое есть Царство и сила и слава во веки. Аминь»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054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075" y="2438400"/>
            <a:ext cx="9905998" cy="1905000"/>
          </a:xfrm>
        </p:spPr>
        <p:txBody>
          <a:bodyPr>
            <a:normAutofit/>
          </a:bodyPr>
          <a:lstStyle/>
          <a:p>
            <a:pPr algn="ctr"/>
            <a:r>
              <a:rPr lang="uk-UA" sz="6600" b="1" dirty="0" err="1" smtClean="0">
                <a:solidFill>
                  <a:schemeClr val="tx1"/>
                </a:solidFill>
              </a:rPr>
              <a:t>Часть</a:t>
            </a:r>
            <a:r>
              <a:rPr lang="uk-UA" sz="6600" b="1" dirty="0" smtClean="0">
                <a:solidFill>
                  <a:schemeClr val="tx1"/>
                </a:solidFill>
              </a:rPr>
              <a:t> </a:t>
            </a:r>
            <a:r>
              <a:rPr lang="uk-UA" sz="6600" b="1" dirty="0" err="1" smtClean="0">
                <a:solidFill>
                  <a:schemeClr val="tx1"/>
                </a:solidFill>
              </a:rPr>
              <a:t>вторая</a:t>
            </a:r>
            <a:endParaRPr lang="en-US" sz="66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764" y="-1659496"/>
            <a:ext cx="4877481" cy="48774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9455" y="3563815"/>
            <a:ext cx="4877481" cy="48774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13809">
            <a:off x="8163193" y="3436615"/>
            <a:ext cx="4877481" cy="487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8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960355" y="1360146"/>
            <a:ext cx="2154218" cy="1233393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uk-UA" sz="6600" b="1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Грех</a:t>
            </a:r>
            <a:endParaRPr lang="en-US" sz="6600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5" name="Групувати 34"/>
          <p:cNvGrpSpPr/>
          <p:nvPr/>
        </p:nvGrpSpPr>
        <p:grpSpPr>
          <a:xfrm>
            <a:off x="451415" y="397632"/>
            <a:ext cx="2962671" cy="2780682"/>
            <a:chOff x="451415" y="397632"/>
            <a:chExt cx="2962671" cy="2780682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6636" y="397632"/>
              <a:ext cx="2086997" cy="2086997"/>
            </a:xfrm>
            <a:prstGeom prst="rect">
              <a:avLst/>
            </a:prstGeom>
          </p:spPr>
        </p:pic>
        <p:sp>
          <p:nvSpPr>
            <p:cNvPr id="28" name="Прямокутник 27"/>
            <p:cNvSpPr/>
            <p:nvPr/>
          </p:nvSpPr>
          <p:spPr>
            <a:xfrm>
              <a:off x="451415" y="2593539"/>
              <a:ext cx="296267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3200" b="1" dirty="0" err="1" smtClean="0"/>
                <a:t>что</a:t>
              </a:r>
              <a:r>
                <a:rPr lang="uk-UA" sz="3200" b="1" dirty="0" smtClean="0"/>
                <a:t> </a:t>
              </a:r>
              <a:r>
                <a:rPr lang="uk-UA" sz="3200" b="1" dirty="0" err="1" smtClean="0"/>
                <a:t>слушаем</a:t>
              </a:r>
              <a:endParaRPr lang="en-US" sz="19900" b="1" dirty="0"/>
            </a:p>
          </p:txBody>
        </p:sp>
      </p:grpSp>
      <p:grpSp>
        <p:nvGrpSpPr>
          <p:cNvPr id="36" name="Групувати 35"/>
          <p:cNvGrpSpPr/>
          <p:nvPr/>
        </p:nvGrpSpPr>
        <p:grpSpPr>
          <a:xfrm>
            <a:off x="665033" y="3680103"/>
            <a:ext cx="2694969" cy="2855681"/>
            <a:chOff x="665033" y="3680103"/>
            <a:chExt cx="2694969" cy="2855681"/>
          </a:xfrm>
        </p:grpSpPr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634" y="3680103"/>
              <a:ext cx="2383760" cy="2383760"/>
            </a:xfrm>
            <a:prstGeom prst="rect">
              <a:avLst/>
            </a:prstGeom>
          </p:spPr>
        </p:pic>
        <p:sp>
          <p:nvSpPr>
            <p:cNvPr id="29" name="Прямокутник 28"/>
            <p:cNvSpPr/>
            <p:nvPr/>
          </p:nvSpPr>
          <p:spPr>
            <a:xfrm>
              <a:off x="665033" y="5951009"/>
              <a:ext cx="269496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3200" b="1" dirty="0" err="1" smtClean="0"/>
                <a:t>чт</a:t>
              </a:r>
              <a:r>
                <a:rPr lang="uk-UA" sz="3200" b="1" dirty="0" err="1" smtClean="0"/>
                <a:t>о</a:t>
              </a:r>
              <a:r>
                <a:rPr lang="uk-UA" sz="3200" b="1" dirty="0" smtClean="0"/>
                <a:t> </a:t>
              </a:r>
              <a:r>
                <a:rPr lang="uk-UA" sz="3200" b="1" dirty="0" err="1" smtClean="0"/>
                <a:t>думаем</a:t>
              </a:r>
              <a:endParaRPr lang="en-US" sz="19900" b="1" dirty="0"/>
            </a:p>
          </p:txBody>
        </p:sp>
      </p:grpSp>
      <p:grpSp>
        <p:nvGrpSpPr>
          <p:cNvPr id="37" name="Групувати 36"/>
          <p:cNvGrpSpPr/>
          <p:nvPr/>
        </p:nvGrpSpPr>
        <p:grpSpPr>
          <a:xfrm>
            <a:off x="4595212" y="3560179"/>
            <a:ext cx="2759089" cy="2986369"/>
            <a:chOff x="4595212" y="3560179"/>
            <a:chExt cx="2759089" cy="2986369"/>
          </a:xfrm>
        </p:grpSpPr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9663" y="3560179"/>
              <a:ext cx="2430379" cy="2430379"/>
            </a:xfrm>
            <a:prstGeom prst="rect">
              <a:avLst/>
            </a:prstGeom>
          </p:spPr>
        </p:pic>
        <p:sp>
          <p:nvSpPr>
            <p:cNvPr id="30" name="Прямокутник 29"/>
            <p:cNvSpPr/>
            <p:nvPr/>
          </p:nvSpPr>
          <p:spPr>
            <a:xfrm>
              <a:off x="4595212" y="5961773"/>
              <a:ext cx="275908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3200" b="1" dirty="0" err="1" smtClean="0"/>
                <a:t>чт</a:t>
              </a:r>
              <a:r>
                <a:rPr lang="uk-UA" sz="3200" b="1" dirty="0" err="1" smtClean="0"/>
                <a:t>о</a:t>
              </a:r>
              <a:r>
                <a:rPr lang="uk-UA" sz="3200" b="1" dirty="0" smtClean="0"/>
                <a:t> говорим</a:t>
              </a:r>
              <a:endParaRPr lang="en-US" sz="19900" b="1" dirty="0"/>
            </a:p>
          </p:txBody>
        </p:sp>
      </p:grpSp>
      <p:grpSp>
        <p:nvGrpSpPr>
          <p:cNvPr id="38" name="Групувати 37"/>
          <p:cNvGrpSpPr/>
          <p:nvPr/>
        </p:nvGrpSpPr>
        <p:grpSpPr>
          <a:xfrm>
            <a:off x="8461156" y="3560179"/>
            <a:ext cx="2943434" cy="2986369"/>
            <a:chOff x="8461156" y="3560179"/>
            <a:chExt cx="2943434" cy="2986369"/>
          </a:xfrm>
        </p:grpSpPr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0311" y="3560179"/>
              <a:ext cx="2283766" cy="2283766"/>
            </a:xfrm>
            <a:prstGeom prst="rect">
              <a:avLst/>
            </a:prstGeom>
          </p:spPr>
        </p:pic>
        <p:sp>
          <p:nvSpPr>
            <p:cNvPr id="31" name="Прямокутник 30"/>
            <p:cNvSpPr/>
            <p:nvPr/>
          </p:nvSpPr>
          <p:spPr>
            <a:xfrm>
              <a:off x="8461156" y="5961773"/>
              <a:ext cx="294343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3200" b="1" dirty="0" err="1" smtClean="0"/>
                <a:t>Что</a:t>
              </a:r>
              <a:r>
                <a:rPr lang="uk-UA" sz="3200" b="1" dirty="0" smtClean="0"/>
                <a:t> </a:t>
              </a:r>
              <a:r>
                <a:rPr lang="uk-UA" sz="3200" b="1" dirty="0" err="1" smtClean="0"/>
                <a:t>смотрим</a:t>
              </a:r>
              <a:endParaRPr lang="en-US" sz="19900" b="1" dirty="0"/>
            </a:p>
          </p:txBody>
        </p:sp>
      </p:grpSp>
      <p:grpSp>
        <p:nvGrpSpPr>
          <p:cNvPr id="39" name="Групувати 38"/>
          <p:cNvGrpSpPr/>
          <p:nvPr/>
        </p:nvGrpSpPr>
        <p:grpSpPr>
          <a:xfrm>
            <a:off x="8048780" y="265080"/>
            <a:ext cx="3515706" cy="2956986"/>
            <a:chOff x="8048780" y="265080"/>
            <a:chExt cx="3515706" cy="2956986"/>
          </a:xfrm>
        </p:grpSpPr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03184" y="265080"/>
              <a:ext cx="2546771" cy="2546771"/>
            </a:xfrm>
            <a:prstGeom prst="rect">
              <a:avLst/>
            </a:prstGeom>
          </p:spPr>
        </p:pic>
        <p:sp>
          <p:nvSpPr>
            <p:cNvPr id="32" name="Прямокутник 31"/>
            <p:cNvSpPr/>
            <p:nvPr/>
          </p:nvSpPr>
          <p:spPr>
            <a:xfrm>
              <a:off x="8048780" y="2637291"/>
              <a:ext cx="351570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3200" b="1" dirty="0" err="1" smtClean="0"/>
                <a:t>чт</a:t>
              </a:r>
              <a:r>
                <a:rPr lang="uk-UA" sz="3200" b="1" dirty="0" err="1" smtClean="0"/>
                <a:t>о</a:t>
              </a:r>
              <a:r>
                <a:rPr lang="uk-UA" sz="3200" b="1" dirty="0" smtClean="0"/>
                <a:t> </a:t>
              </a:r>
              <a:r>
                <a:rPr lang="uk-UA" sz="3200" b="1" dirty="0" err="1" smtClean="0"/>
                <a:t>совершаем</a:t>
              </a:r>
              <a:endParaRPr lang="en-US" sz="199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438469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35531"/>
            <a:ext cx="12191998" cy="7929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90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91" y="466165"/>
            <a:ext cx="12166009" cy="58917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962" y="4150658"/>
            <a:ext cx="3483128" cy="34831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4696" y="-519952"/>
            <a:ext cx="2581836" cy="25818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74660" y="5472367"/>
            <a:ext cx="41327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телефон</a:t>
            </a:r>
            <a:endParaRPr lang="en-US" sz="6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33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35531"/>
            <a:ext cx="12191998" cy="792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59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dirty="0" smtClean="0"/>
              <a:t>Секрет </a:t>
            </a:r>
            <a:r>
              <a:rPr lang="en-US" sz="4400" b="1" dirty="0" smtClean="0"/>
              <a:t>#</a:t>
            </a:r>
            <a:r>
              <a:rPr lang="uk-UA" sz="4400" b="1" dirty="0" smtClean="0"/>
              <a:t>3</a:t>
            </a:r>
            <a:endParaRPr lang="en-US" sz="4400" b="1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141413" y="2514600"/>
            <a:ext cx="9905998" cy="31242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FFC000"/>
                </a:solidFill>
              </a:rPr>
              <a:t>У тебя особая связь </a:t>
            </a:r>
            <a:r>
              <a:rPr lang="ru-RU" sz="6000" b="1" dirty="0" err="1" smtClean="0">
                <a:solidFill>
                  <a:srgbClr val="FFC000"/>
                </a:solidFill>
              </a:rPr>
              <a:t>связь</a:t>
            </a:r>
            <a:r>
              <a:rPr lang="ru-RU" sz="6000" b="1" dirty="0" smtClean="0">
                <a:solidFill>
                  <a:srgbClr val="FFC000"/>
                </a:solidFill>
              </a:rPr>
              <a:t> с </a:t>
            </a:r>
            <a:r>
              <a:rPr lang="ru-RU" sz="6000" b="1" dirty="0">
                <a:solidFill>
                  <a:srgbClr val="FFC000"/>
                </a:solidFill>
              </a:rPr>
              <a:t>Богом — </a:t>
            </a:r>
            <a:r>
              <a:rPr lang="ru-RU" sz="6000" b="1" dirty="0" smtClean="0">
                <a:solidFill>
                  <a:schemeClr val="tx1"/>
                </a:solidFill>
              </a:rPr>
              <a:t>молитва, </a:t>
            </a:r>
            <a:r>
              <a:rPr lang="ru-RU" sz="6000" b="1" dirty="0" smtClean="0">
                <a:solidFill>
                  <a:srgbClr val="FFC000"/>
                </a:solidFill>
              </a:rPr>
              <a:t>поэтому пользуйся ней!</a:t>
            </a:r>
            <a:endParaRPr lang="en-US" sz="6000" b="1" dirty="0">
              <a:solidFill>
                <a:srgbClr val="FFC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470" y="-423794"/>
            <a:ext cx="3515337" cy="351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83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dirty="0" err="1" smtClean="0">
                <a:solidFill>
                  <a:srgbClr val="FFC000"/>
                </a:solidFill>
              </a:rPr>
              <a:t>БиБЛеЙский</a:t>
            </a:r>
            <a:r>
              <a:rPr lang="uk-UA" sz="4400" b="1" dirty="0" smtClean="0">
                <a:solidFill>
                  <a:srgbClr val="FFC000"/>
                </a:solidFill>
              </a:rPr>
              <a:t> </a:t>
            </a:r>
            <a:r>
              <a:rPr lang="uk-UA" sz="4400" b="1" dirty="0" err="1" smtClean="0">
                <a:solidFill>
                  <a:srgbClr val="FFC000"/>
                </a:solidFill>
              </a:rPr>
              <a:t>стих</a:t>
            </a:r>
            <a:r>
              <a:rPr lang="uk-UA" sz="4400" b="1" dirty="0" smtClean="0">
                <a:solidFill>
                  <a:srgbClr val="FFC000"/>
                </a:solidFill>
              </a:rPr>
              <a:t> ДНЯ</a:t>
            </a:r>
            <a:endParaRPr lang="en-US" sz="4400" b="1" dirty="0">
              <a:solidFill>
                <a:srgbClr val="FFC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784362" y="2514600"/>
            <a:ext cx="10484530" cy="312420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b="1" dirty="0">
                <a:solidFill>
                  <a:schemeClr val="tx1"/>
                </a:solidFill>
              </a:rPr>
              <a:t>«Далек Господь от нечестивых, а молитву праведников слышит» </a:t>
            </a:r>
            <a:endParaRPr lang="ru-RU" sz="60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rgbClr val="FFC000"/>
                </a:solidFill>
              </a:rPr>
              <a:t>(</a:t>
            </a:r>
            <a:r>
              <a:rPr lang="ru-RU" sz="3600" b="1" dirty="0" smtClean="0">
                <a:solidFill>
                  <a:srgbClr val="FFC000"/>
                </a:solidFill>
              </a:rPr>
              <a:t>Притчи </a:t>
            </a:r>
            <a:r>
              <a:rPr lang="ru-RU" sz="3600" b="1" dirty="0">
                <a:solidFill>
                  <a:srgbClr val="FFC000"/>
                </a:solidFill>
              </a:rPr>
              <a:t>15:29)</a:t>
            </a:r>
            <a:endParaRPr lang="en-US" sz="1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94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705" y="1761564"/>
            <a:ext cx="3148033" cy="314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0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aily.jstor.org/wp-content/uploads/2014/12/Guglielmo_Marconi_1050x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151" y="0"/>
            <a:ext cx="1000125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062" y="-519953"/>
            <a:ext cx="3483128" cy="34831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65413" y="2963175"/>
            <a:ext cx="41327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радио</a:t>
            </a:r>
            <a:endParaRPr lang="en-US" sz="6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661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331" y="3245223"/>
            <a:ext cx="3483128" cy="34831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613" y="0"/>
            <a:ext cx="2581836" cy="2581836"/>
          </a:xfrm>
          <a:prstGeom prst="rect">
            <a:avLst/>
          </a:prstGeom>
        </p:spPr>
      </p:pic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s://img2.eadaily.com/r650x400/o/13b/45ac693d7d326c3b7724af66195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7863"/>
            <a:ext cx="12192000" cy="651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600151" y="3823447"/>
            <a:ext cx="3483128" cy="34831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61683" y="5493969"/>
            <a:ext cx="41327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телеграф</a:t>
            </a:r>
            <a:endParaRPr lang="en-US" sz="6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835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331" y="3245223"/>
            <a:ext cx="3483128" cy="34831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613" y="0"/>
            <a:ext cx="2581836" cy="2581836"/>
          </a:xfrm>
          <a:prstGeom prst="rect">
            <a:avLst/>
          </a:prstGeom>
        </p:spPr>
      </p:pic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2" name="Picture 4" descr="https://24tv.ua/resources/photos/news/620_DIR/201908/1195326_9110349.jpg?2019081114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184"/>
            <a:ext cx="12101707" cy="675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727" y="3612776"/>
            <a:ext cx="3483128" cy="34831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11248" y="5467145"/>
            <a:ext cx="41327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uk-UA" sz="60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нтернет</a:t>
            </a:r>
            <a:endParaRPr lang="en-US" sz="6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710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598407"/>
            <a:ext cx="11044518" cy="4649993"/>
          </a:xfrm>
        </p:spPr>
        <p:txBody>
          <a:bodyPr>
            <a:noAutofit/>
          </a:bodyPr>
          <a:lstStyle/>
          <a:p>
            <a:r>
              <a:rPr lang="ru-RU" sz="6600" b="1" dirty="0"/>
              <a:t>«Молитесь же так: Отче наш, сущий на небесах! да святится имя Твое; да </a:t>
            </a:r>
            <a:r>
              <a:rPr lang="ru-RU" sz="6600" b="1" dirty="0" err="1"/>
              <a:t>приидет</a:t>
            </a:r>
            <a:r>
              <a:rPr lang="ru-RU" sz="6600" b="1" dirty="0"/>
              <a:t> Царствие </a:t>
            </a:r>
            <a:r>
              <a:rPr lang="ru-RU" sz="6600" b="1" dirty="0" smtClean="0"/>
              <a:t>Твое;</a:t>
            </a:r>
            <a:endParaRPr lang="en-US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 МОЛИТВЫ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176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757082"/>
            <a:ext cx="11044518" cy="4491318"/>
          </a:xfrm>
        </p:spPr>
        <p:txBody>
          <a:bodyPr>
            <a:noAutofit/>
          </a:bodyPr>
          <a:lstStyle/>
          <a:p>
            <a:r>
              <a:rPr lang="ru-RU" sz="9600" b="1" i="1" baseline="30000" dirty="0"/>
              <a:t>да будет воля Твоя и на земле, как на небе; хлеб наш насущный дай нам на сей день;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 МОЛИТВЫ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445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927412"/>
            <a:ext cx="11044518" cy="3854823"/>
          </a:xfrm>
        </p:spPr>
        <p:txBody>
          <a:bodyPr>
            <a:noAutofit/>
          </a:bodyPr>
          <a:lstStyle/>
          <a:p>
            <a:r>
              <a:rPr lang="ru-RU" sz="8800" b="1" i="1" baseline="30000" dirty="0"/>
              <a:t>и прости нам долги наши, как и мы прощаем должникам нашим; и не введи нас в искушение,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 МОЛИТВЫ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416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4" y="1506070"/>
            <a:ext cx="11044518" cy="4276165"/>
          </a:xfrm>
        </p:spPr>
        <p:txBody>
          <a:bodyPr>
            <a:noAutofit/>
          </a:bodyPr>
          <a:lstStyle/>
          <a:p>
            <a:r>
              <a:rPr lang="ru-RU" sz="6600" b="1" dirty="0"/>
              <a:t>но избавь нас от лукавого. Ибо Твое есть Царство и сила и слава во веки. Аминь». </a:t>
            </a:r>
            <a:r>
              <a:rPr lang="ru-RU" sz="4800" b="1" dirty="0" smtClean="0">
                <a:solidFill>
                  <a:srgbClr val="FFC000"/>
                </a:solidFill>
              </a:rPr>
              <a:t>МАТ.6:9-13</a:t>
            </a:r>
            <a:endParaRPr lang="en-US" sz="4800" b="1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 МОЛИТВЫ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492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F4B54B"/>
      </a:accent1>
      <a:accent2>
        <a:srgbClr val="A2C84E"/>
      </a:accent2>
      <a:accent3>
        <a:srgbClr val="4BC298"/>
      </a:accent3>
      <a:accent4>
        <a:srgbClr val="4CB5D3"/>
      </a:accent4>
      <a:accent5>
        <a:srgbClr val="9167E3"/>
      </a:accent5>
      <a:accent6>
        <a:srgbClr val="E05073"/>
      </a:accent6>
      <a:hlink>
        <a:srgbClr val="E19520"/>
      </a:hlink>
      <a:folHlink>
        <a:srgbClr val="E8B15D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терта текстура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DD1DAD52-B525-46B5-8E87-60EE23581B9C}"/>
    </a:ext>
  </a:extLst>
</a:theme>
</file>

<file path=ppt/theme/theme2.xml><?xml version="1.0" encoding="utf-8"?>
<a:theme xmlns:a="http://schemas.openxmlformats.org/drawingml/2006/main" name="1_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ітчаста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Мережа</Template>
  <TotalTime>546</TotalTime>
  <Words>257</Words>
  <Application>Microsoft Office PowerPoint</Application>
  <PresentationFormat>Широкий екран</PresentationFormat>
  <Paragraphs>47</Paragraphs>
  <Slides>23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23</vt:i4>
      </vt:variant>
    </vt:vector>
  </HeadingPairs>
  <TitlesOfParts>
    <vt:vector size="28" baseType="lpstr">
      <vt:lpstr>Arial</vt:lpstr>
      <vt:lpstr>Calibri</vt:lpstr>
      <vt:lpstr>Century Gothic</vt:lpstr>
      <vt:lpstr>Сітчаста</vt:lpstr>
      <vt:lpstr>1_Сітчаста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Часть вторая</vt:lpstr>
      <vt:lpstr>Презентація PowerPoint</vt:lpstr>
      <vt:lpstr>Презентація PowerPoint</vt:lpstr>
      <vt:lpstr>Презентація PowerPoint</vt:lpstr>
      <vt:lpstr>Секрет #3</vt:lpstr>
      <vt:lpstr>БиБЛеЙский стих ДНЯ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Katia</dc:creator>
  <cp:lastModifiedBy>Katia</cp:lastModifiedBy>
  <cp:revision>62</cp:revision>
  <dcterms:created xsi:type="dcterms:W3CDTF">2023-04-22T06:30:22Z</dcterms:created>
  <dcterms:modified xsi:type="dcterms:W3CDTF">2024-08-21T14:28:16Z</dcterms:modified>
</cp:coreProperties>
</file>