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  <p:sldMasterId id="2147483912" r:id="rId2"/>
  </p:sldMasterIdLst>
  <p:notesMasterIdLst>
    <p:notesMasterId r:id="rId30"/>
  </p:notesMasterIdLst>
  <p:sldIdLst>
    <p:sldId id="292" r:id="rId3"/>
    <p:sldId id="294" r:id="rId4"/>
    <p:sldId id="295" r:id="rId5"/>
    <p:sldId id="299" r:id="rId6"/>
    <p:sldId id="296" r:id="rId7"/>
    <p:sldId id="297" r:id="rId8"/>
    <p:sldId id="307" r:id="rId9"/>
    <p:sldId id="259" r:id="rId10"/>
    <p:sldId id="300" r:id="rId11"/>
    <p:sldId id="301" r:id="rId12"/>
    <p:sldId id="302" r:id="rId13"/>
    <p:sldId id="304" r:id="rId14"/>
    <p:sldId id="303" r:id="rId15"/>
    <p:sldId id="305" r:id="rId16"/>
    <p:sldId id="310" r:id="rId17"/>
    <p:sldId id="311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323" r:id="rId27"/>
    <p:sldId id="322" r:id="rId28"/>
    <p:sldId id="291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7" autoAdjust="0"/>
    <p:restoredTop sz="94660"/>
  </p:normalViewPr>
  <p:slideViewPr>
    <p:cSldViewPr snapToGrid="0">
      <p:cViewPr varScale="1">
        <p:scale>
          <a:sx n="85" d="100"/>
          <a:sy n="85" d="100"/>
        </p:scale>
        <p:origin x="40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42547-122B-43FE-BAE7-DCBB749A88F4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7B13F3-3408-4B5D-8EC7-6A5ABE11DB0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474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B13F3-3408-4B5D-8EC7-6A5ABE11DB0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0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B13F3-3408-4B5D-8EC7-6A5ABE11DB0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012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B13F3-3408-4B5D-8EC7-6A5ABE11DB0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4494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B13F3-3408-4B5D-8EC7-6A5ABE11DB0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1992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B13F3-3408-4B5D-8EC7-6A5ABE11DB0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885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B13F3-3408-4B5D-8EC7-6A5ABE11DB0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7722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B13F3-3408-4B5D-8EC7-6A5ABE11DB0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81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51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9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91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745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919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904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33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163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458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20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5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70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8624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2739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753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9338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022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667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039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527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8599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38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678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796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470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077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406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50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8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218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64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85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93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7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5717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68BCB4C-5354-43BD-85DC-990D52A28813}" type="datetimeFigureOut">
              <a:rPr lang="en-US" smtClean="0"/>
              <a:t>8/21/2024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AF23F8D5-F182-452D-9489-906F5E97C95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1859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  <p:sldLayoutId id="2147483926" r:id="rId14"/>
    <p:sldLayoutId id="2147483927" r:id="rId15"/>
    <p:sldLayoutId id="2147483928" r:id="rId16"/>
    <p:sldLayoutId id="214748392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5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ідзаголовок 2"/>
          <p:cNvSpPr txBox="1">
            <a:spLocks/>
          </p:cNvSpPr>
          <p:nvPr/>
        </p:nvSpPr>
        <p:spPr>
          <a:xfrm>
            <a:off x="3074895" y="919401"/>
            <a:ext cx="8937811" cy="14383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13800" b="1" dirty="0" err="1" smtClean="0">
                <a:solidFill>
                  <a:srgbClr val="FFC000"/>
                </a:solidFill>
              </a:rPr>
              <a:t>Секретная</a:t>
            </a:r>
            <a:r>
              <a:rPr lang="uk-UA" sz="13800" b="1" dirty="0" smtClean="0">
                <a:solidFill>
                  <a:srgbClr val="FFC000"/>
                </a:solidFill>
              </a:rPr>
              <a:t> </a:t>
            </a:r>
            <a:r>
              <a:rPr lang="uk-UA" sz="13800" b="1" dirty="0" smtClean="0">
                <a:solidFill>
                  <a:srgbClr val="FFC000"/>
                </a:solidFill>
              </a:rPr>
              <a:t>Персона</a:t>
            </a:r>
            <a:endParaRPr lang="en-US" sz="41300" b="1" dirty="0">
              <a:solidFill>
                <a:srgbClr val="FFC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70" y="2124634"/>
            <a:ext cx="3062647" cy="3062647"/>
          </a:xfrm>
          <a:prstGeom prst="rect">
            <a:avLst/>
          </a:prstGeom>
        </p:spPr>
      </p:pic>
      <p:sp>
        <p:nvSpPr>
          <p:cNvPr id="5" name="Підзаголовок 2"/>
          <p:cNvSpPr txBox="1">
            <a:spLocks/>
          </p:cNvSpPr>
          <p:nvPr/>
        </p:nvSpPr>
        <p:spPr>
          <a:xfrm>
            <a:off x="478024" y="506506"/>
            <a:ext cx="1807976" cy="12147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b="1" dirty="0" smtClean="0"/>
              <a:t>#1</a:t>
            </a:r>
            <a:endParaRPr lang="en-US" sz="16600" b="1" dirty="0"/>
          </a:p>
        </p:txBody>
      </p:sp>
    </p:spTree>
    <p:extLst>
      <p:ext uri="{BB962C8B-B14F-4D97-AF65-F5344CB8AC3E}">
        <p14:creationId xmlns:p14="http://schemas.microsoft.com/office/powerpoint/2010/main" val="246429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727917" y="2378922"/>
            <a:ext cx="7024812" cy="1547447"/>
          </a:xfrm>
        </p:spPr>
        <p:txBody>
          <a:bodyPr>
            <a:noAutofit/>
          </a:bodyPr>
          <a:lstStyle/>
          <a:p>
            <a:r>
              <a:rPr lang="uk-UA" sz="7200" b="1" dirty="0" smtClean="0"/>
              <a:t>3. </a:t>
            </a:r>
            <a:r>
              <a:rPr lang="uk-UA" sz="7200" b="1" dirty="0" err="1" smtClean="0"/>
              <a:t>Моральность</a:t>
            </a:r>
            <a:endParaRPr lang="uk-UA" sz="7200" b="1" dirty="0" smtClean="0"/>
          </a:p>
          <a:p>
            <a:r>
              <a:rPr lang="uk-UA" sz="7200" b="1" dirty="0" smtClean="0"/>
              <a:t>(</a:t>
            </a:r>
            <a:r>
              <a:rPr lang="uk-UA" sz="7200" b="1" dirty="0" err="1" smtClean="0"/>
              <a:t>совесть</a:t>
            </a:r>
            <a:r>
              <a:rPr lang="uk-UA" sz="7200" b="1" dirty="0" smtClean="0"/>
              <a:t>)</a:t>
            </a:r>
            <a:endParaRPr lang="en-US" sz="1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человек похож на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23" y="2162476"/>
            <a:ext cx="3165231" cy="3165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93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016188" y="2244451"/>
            <a:ext cx="7862047" cy="1547447"/>
          </a:xfrm>
        </p:spPr>
        <p:txBody>
          <a:bodyPr>
            <a:noAutofit/>
          </a:bodyPr>
          <a:lstStyle/>
          <a:p>
            <a:r>
              <a:rPr lang="uk-UA" sz="8000" b="1" dirty="0" smtClean="0"/>
              <a:t>4. </a:t>
            </a:r>
            <a:r>
              <a:rPr lang="uk-UA" sz="8000" b="1" dirty="0" err="1" smtClean="0"/>
              <a:t>Способность</a:t>
            </a:r>
            <a:r>
              <a:rPr lang="uk-UA" sz="8000" b="1" dirty="0" smtClean="0"/>
              <a:t> </a:t>
            </a:r>
            <a:r>
              <a:rPr lang="uk-UA" sz="8000" b="1" dirty="0" err="1" smtClean="0"/>
              <a:t>общаться</a:t>
            </a:r>
            <a:endParaRPr lang="en-US" sz="199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человек похож на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01" y="1493752"/>
            <a:ext cx="3952651" cy="3952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57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629305" y="2587179"/>
            <a:ext cx="7096530" cy="1547447"/>
          </a:xfrm>
        </p:spPr>
        <p:txBody>
          <a:bodyPr>
            <a:noAutofit/>
          </a:bodyPr>
          <a:lstStyle/>
          <a:p>
            <a:r>
              <a:rPr lang="uk-UA" sz="8000" b="1" dirty="0" smtClean="0"/>
              <a:t>5. </a:t>
            </a:r>
            <a:r>
              <a:rPr lang="uk-UA" sz="8000" b="1" dirty="0" err="1" smtClean="0"/>
              <a:t>Духовность</a:t>
            </a:r>
            <a:endParaRPr lang="en-US" sz="199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человек похож на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84" y="1335720"/>
            <a:ext cx="4337233" cy="4337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1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639648" y="2714567"/>
            <a:ext cx="7122045" cy="1547447"/>
          </a:xfrm>
        </p:spPr>
        <p:txBody>
          <a:bodyPr>
            <a:noAutofit/>
          </a:bodyPr>
          <a:lstStyle/>
          <a:p>
            <a:r>
              <a:rPr lang="uk-UA" sz="8800" b="1" dirty="0" smtClean="0"/>
              <a:t>6. </a:t>
            </a:r>
            <a:r>
              <a:rPr lang="uk-UA" sz="8800" b="1" dirty="0" err="1" smtClean="0"/>
              <a:t>Творчество</a:t>
            </a:r>
            <a:endParaRPr lang="en-US" sz="239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310205" y="464372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человек похож на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67" y="1683745"/>
            <a:ext cx="3860104" cy="386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20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428670" y="2630537"/>
            <a:ext cx="7177177" cy="1547447"/>
          </a:xfrm>
        </p:spPr>
        <p:txBody>
          <a:bodyPr>
            <a:noAutofit/>
          </a:bodyPr>
          <a:lstStyle/>
          <a:p>
            <a:r>
              <a:rPr lang="uk-UA" sz="8800" b="1" dirty="0" smtClean="0"/>
              <a:t>7. </a:t>
            </a:r>
            <a:r>
              <a:rPr lang="uk-UA" sz="8800" b="1" dirty="0" err="1" smtClean="0"/>
              <a:t>Бессмертие</a:t>
            </a:r>
            <a:endParaRPr lang="en-US" sz="239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08817" y="455407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человек похож на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42" y="1685895"/>
            <a:ext cx="3607750" cy="360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79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075" y="2438400"/>
            <a:ext cx="9905998" cy="1905000"/>
          </a:xfrm>
        </p:spPr>
        <p:txBody>
          <a:bodyPr>
            <a:normAutofit/>
          </a:bodyPr>
          <a:lstStyle/>
          <a:p>
            <a:pPr algn="ctr"/>
            <a:r>
              <a:rPr lang="uk-UA" sz="6600" b="1" dirty="0" err="1" smtClean="0">
                <a:solidFill>
                  <a:schemeClr val="tx1"/>
                </a:solidFill>
              </a:rPr>
              <a:t>Часть</a:t>
            </a:r>
            <a:r>
              <a:rPr lang="uk-UA" sz="6600" b="1" dirty="0" smtClean="0">
                <a:solidFill>
                  <a:schemeClr val="tx1"/>
                </a:solidFill>
              </a:rPr>
              <a:t> </a:t>
            </a:r>
            <a:r>
              <a:rPr lang="uk-UA" sz="6600" b="1" dirty="0" err="1" smtClean="0">
                <a:solidFill>
                  <a:schemeClr val="tx1"/>
                </a:solidFill>
              </a:rPr>
              <a:t>вторая</a:t>
            </a:r>
            <a:endParaRPr lang="en-US" sz="66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764" y="-1659496"/>
            <a:ext cx="4877481" cy="48774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9455" y="3563815"/>
            <a:ext cx="4877481" cy="48774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13809">
            <a:off x="8163193" y="3436615"/>
            <a:ext cx="4877481" cy="487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8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715743" y="2849564"/>
            <a:ext cx="2427138" cy="578828"/>
          </a:xfrm>
        </p:spPr>
        <p:txBody>
          <a:bodyPr>
            <a:noAutofit/>
          </a:bodyPr>
          <a:lstStyle/>
          <a:p>
            <a:r>
              <a:rPr lang="uk-UA" sz="2800" b="1" dirty="0" smtClean="0"/>
              <a:t>7. </a:t>
            </a:r>
            <a:r>
              <a:rPr lang="uk-UA" sz="2800" b="1" dirty="0" err="1" smtClean="0"/>
              <a:t>Бессмертие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</a:t>
            </a:r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</a:t>
            </a:r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ПОХОЖ</a:t>
            </a:r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БОГА?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501" y="1201631"/>
            <a:ext cx="1581622" cy="1581622"/>
          </a:xfrm>
          <a:prstGeom prst="rect">
            <a:avLst/>
          </a:prstGeom>
        </p:spPr>
      </p:pic>
      <p:grpSp>
        <p:nvGrpSpPr>
          <p:cNvPr id="22" name="Групувати 21"/>
          <p:cNvGrpSpPr/>
          <p:nvPr/>
        </p:nvGrpSpPr>
        <p:grpSpPr>
          <a:xfrm>
            <a:off x="9101739" y="1061145"/>
            <a:ext cx="2392614" cy="1832022"/>
            <a:chOff x="8723621" y="1339678"/>
            <a:chExt cx="2392614" cy="1832022"/>
          </a:xfrm>
        </p:grpSpPr>
        <p:sp>
          <p:nvSpPr>
            <p:cNvPr id="6" name="Підзаголовок 2"/>
            <p:cNvSpPr txBox="1">
              <a:spLocks/>
            </p:cNvSpPr>
            <p:nvPr/>
          </p:nvSpPr>
          <p:spPr>
            <a:xfrm>
              <a:off x="8723621" y="2666597"/>
              <a:ext cx="2392614" cy="505103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21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8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6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4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4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uk-UA" sz="2800" b="1" dirty="0" smtClean="0"/>
                <a:t>6. </a:t>
              </a:r>
              <a:r>
                <a:rPr lang="uk-UA" sz="2800" b="1" dirty="0" err="1" smtClean="0"/>
                <a:t>Творчество</a:t>
              </a:r>
              <a:endParaRPr lang="en-US" sz="2800" b="1" dirty="0"/>
            </a:p>
          </p:txBody>
        </p:sp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90518" y="1339678"/>
              <a:ext cx="1259978" cy="1259978"/>
            </a:xfrm>
            <a:prstGeom prst="rect">
              <a:avLst/>
            </a:prstGeom>
          </p:spPr>
        </p:pic>
      </p:grpSp>
      <p:grpSp>
        <p:nvGrpSpPr>
          <p:cNvPr id="23" name="Групувати 22"/>
          <p:cNvGrpSpPr/>
          <p:nvPr/>
        </p:nvGrpSpPr>
        <p:grpSpPr>
          <a:xfrm>
            <a:off x="9233647" y="3378724"/>
            <a:ext cx="2606207" cy="2154375"/>
            <a:chOff x="8691034" y="1306023"/>
            <a:chExt cx="2606207" cy="2154375"/>
          </a:xfrm>
        </p:grpSpPr>
        <p:sp>
          <p:nvSpPr>
            <p:cNvPr id="8" name="Підзаголовок 2"/>
            <p:cNvSpPr txBox="1">
              <a:spLocks/>
            </p:cNvSpPr>
            <p:nvPr/>
          </p:nvSpPr>
          <p:spPr>
            <a:xfrm>
              <a:off x="8691034" y="2893725"/>
              <a:ext cx="2606207" cy="566673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21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8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6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4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4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uk-UA" sz="2800" b="1" dirty="0" smtClean="0"/>
                <a:t>5. </a:t>
              </a:r>
              <a:r>
                <a:rPr lang="uk-UA" sz="2800" b="1" dirty="0" err="1" smtClean="0"/>
                <a:t>Духовность</a:t>
              </a:r>
              <a:endParaRPr lang="en-US" sz="2800" b="1" dirty="0"/>
            </a:p>
          </p:txBody>
        </p:sp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26023" y="1306023"/>
              <a:ext cx="1588289" cy="1588289"/>
            </a:xfrm>
            <a:prstGeom prst="rect">
              <a:avLst/>
            </a:prstGeom>
          </p:spPr>
        </p:pic>
      </p:grpSp>
      <p:grpSp>
        <p:nvGrpSpPr>
          <p:cNvPr id="21" name="Групувати 20"/>
          <p:cNvGrpSpPr/>
          <p:nvPr/>
        </p:nvGrpSpPr>
        <p:grpSpPr>
          <a:xfrm>
            <a:off x="6173379" y="3799676"/>
            <a:ext cx="3297535" cy="2611827"/>
            <a:chOff x="2256924" y="934522"/>
            <a:chExt cx="3297535" cy="2611827"/>
          </a:xfrm>
        </p:grpSpPr>
        <p:sp>
          <p:nvSpPr>
            <p:cNvPr id="10" name="Підзаголовок 2"/>
            <p:cNvSpPr txBox="1">
              <a:spLocks/>
            </p:cNvSpPr>
            <p:nvPr/>
          </p:nvSpPr>
          <p:spPr>
            <a:xfrm>
              <a:off x="2256924" y="2786309"/>
              <a:ext cx="3297535" cy="76004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21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8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6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4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4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uk-UA" sz="2800" b="1" dirty="0" smtClean="0"/>
                <a:t>4. </a:t>
              </a:r>
              <a:r>
                <a:rPr lang="uk-UA" sz="2800" b="1" dirty="0" err="1" smtClean="0"/>
                <a:t>Способность</a:t>
              </a:r>
              <a:r>
                <a:rPr lang="uk-UA" sz="2800" b="1" dirty="0" smtClean="0"/>
                <a:t> </a:t>
              </a:r>
              <a:r>
                <a:rPr lang="uk-UA" sz="2800" b="1" dirty="0" err="1" smtClean="0"/>
                <a:t>общаться</a:t>
              </a:r>
              <a:endParaRPr lang="en-US" sz="2800" b="1" dirty="0"/>
            </a:p>
          </p:txBody>
        </p:sp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4459" y="934522"/>
              <a:ext cx="1862466" cy="1862466"/>
            </a:xfrm>
            <a:prstGeom prst="rect">
              <a:avLst/>
            </a:prstGeom>
          </p:spPr>
        </p:pic>
      </p:grpSp>
      <p:grpSp>
        <p:nvGrpSpPr>
          <p:cNvPr id="20" name="Групувати 19"/>
          <p:cNvGrpSpPr/>
          <p:nvPr/>
        </p:nvGrpSpPr>
        <p:grpSpPr>
          <a:xfrm>
            <a:off x="3109616" y="4097458"/>
            <a:ext cx="3421001" cy="2276191"/>
            <a:chOff x="-170063" y="1270158"/>
            <a:chExt cx="3421001" cy="2276191"/>
          </a:xfrm>
        </p:grpSpPr>
        <p:sp>
          <p:nvSpPr>
            <p:cNvPr id="12" name="Підзаголовок 2"/>
            <p:cNvSpPr txBox="1">
              <a:spLocks/>
            </p:cNvSpPr>
            <p:nvPr/>
          </p:nvSpPr>
          <p:spPr>
            <a:xfrm>
              <a:off x="-170063" y="2757852"/>
              <a:ext cx="3421001" cy="788497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21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8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6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4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4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uk-UA" sz="2800" b="1" dirty="0" smtClean="0"/>
                <a:t>3. </a:t>
              </a:r>
              <a:r>
                <a:rPr lang="uk-UA" sz="2800" b="1" dirty="0" err="1" smtClean="0"/>
                <a:t>Моральность</a:t>
              </a:r>
              <a:endParaRPr lang="uk-UA" sz="2800" b="1" dirty="0" smtClean="0"/>
            </a:p>
            <a:p>
              <a:r>
                <a:rPr lang="uk-UA" sz="2800" b="1" dirty="0" smtClean="0"/>
                <a:t>(</a:t>
              </a:r>
              <a:r>
                <a:rPr lang="uk-UA" sz="2800" b="1" dirty="0" err="1" smtClean="0"/>
                <a:t>совесть</a:t>
              </a:r>
              <a:r>
                <a:rPr lang="uk-UA" sz="2800" b="1" dirty="0" smtClean="0"/>
                <a:t>)</a:t>
              </a:r>
              <a:endParaRPr lang="en-US" sz="2800" b="1" dirty="0"/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090" y="1270158"/>
              <a:ext cx="1396440" cy="1396440"/>
            </a:xfrm>
            <a:prstGeom prst="rect">
              <a:avLst/>
            </a:prstGeom>
          </p:spPr>
        </p:pic>
      </p:grpSp>
      <p:grpSp>
        <p:nvGrpSpPr>
          <p:cNvPr id="19" name="Групувати 18"/>
          <p:cNvGrpSpPr/>
          <p:nvPr/>
        </p:nvGrpSpPr>
        <p:grpSpPr>
          <a:xfrm>
            <a:off x="108385" y="3130310"/>
            <a:ext cx="3006556" cy="2362270"/>
            <a:chOff x="104197" y="3819949"/>
            <a:chExt cx="3006556" cy="2362270"/>
          </a:xfrm>
        </p:grpSpPr>
        <p:sp>
          <p:nvSpPr>
            <p:cNvPr id="14" name="Підзаголовок 2"/>
            <p:cNvSpPr txBox="1">
              <a:spLocks/>
            </p:cNvSpPr>
            <p:nvPr/>
          </p:nvSpPr>
          <p:spPr>
            <a:xfrm>
              <a:off x="104197" y="5489246"/>
              <a:ext cx="3006556" cy="692973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21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8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6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4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4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uk-UA" sz="2800" b="1" dirty="0" smtClean="0"/>
                <a:t>2. Свобода </a:t>
              </a:r>
              <a:r>
                <a:rPr lang="uk-UA" sz="2800" b="1" dirty="0" smtClean="0"/>
                <a:t>воли</a:t>
              </a:r>
              <a:endParaRPr lang="uk-UA" sz="2800" b="1" dirty="0" smtClean="0"/>
            </a:p>
            <a:p>
              <a:r>
                <a:rPr lang="uk-UA" sz="2800" b="1" dirty="0" smtClean="0"/>
                <a:t>(право </a:t>
              </a:r>
              <a:r>
                <a:rPr lang="uk-UA" sz="2800" b="1" dirty="0" err="1" smtClean="0"/>
                <a:t>выбора</a:t>
              </a:r>
              <a:r>
                <a:rPr lang="uk-UA" sz="2800" b="1" dirty="0" smtClean="0"/>
                <a:t>)</a:t>
              </a:r>
              <a:endParaRPr lang="en-US" sz="2800" b="1" dirty="0"/>
            </a:p>
          </p:txBody>
        </p:sp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905" y="3819949"/>
              <a:ext cx="1669297" cy="1669297"/>
            </a:xfrm>
            <a:prstGeom prst="rect">
              <a:avLst/>
            </a:prstGeom>
          </p:spPr>
        </p:pic>
      </p:grpSp>
      <p:grpSp>
        <p:nvGrpSpPr>
          <p:cNvPr id="18" name="Групувати 17"/>
          <p:cNvGrpSpPr/>
          <p:nvPr/>
        </p:nvGrpSpPr>
        <p:grpSpPr>
          <a:xfrm>
            <a:off x="316984" y="334942"/>
            <a:ext cx="2439901" cy="2179250"/>
            <a:chOff x="4548828" y="3836478"/>
            <a:chExt cx="2439901" cy="2179250"/>
          </a:xfrm>
        </p:grpSpPr>
        <p:sp>
          <p:nvSpPr>
            <p:cNvPr id="16" name="Підзаголовок 2"/>
            <p:cNvSpPr txBox="1">
              <a:spLocks/>
            </p:cNvSpPr>
            <p:nvPr/>
          </p:nvSpPr>
          <p:spPr>
            <a:xfrm>
              <a:off x="4548828" y="5425849"/>
              <a:ext cx="2439901" cy="589879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2100" kern="1200" cap="small">
                  <a:gradFill flip="none"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lumMod val="75000"/>
                        </a:schemeClr>
                      </a:gs>
                    </a:gsLst>
                    <a:lin ang="5400000" scaled="0"/>
                    <a:tileRect/>
                  </a:gra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8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6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4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4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100000"/>
                <a:buFont typeface="Arial"/>
                <a:buNone/>
                <a:defRPr sz="1200" kern="1200" cap="small">
                  <a:solidFill>
                    <a:schemeClr val="tx1">
                      <a:tint val="75000"/>
                    </a:schemeClr>
                  </a:solidFill>
                  <a:effectLst>
                    <a:glow rad="38100">
                      <a:schemeClr val="bg1">
                        <a:lumMod val="50000"/>
                        <a:lumOff val="50000"/>
                        <a:alpha val="20000"/>
                      </a:schemeClr>
                    </a:glow>
                    <a:outerShdw blurRad="44450" dist="12700" dir="13860000" algn="tl" rotWithShape="0">
                      <a:srgbClr val="000000">
                        <a:alpha val="20000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800" b="1" dirty="0" smtClean="0"/>
                <a:t>1. </a:t>
              </a:r>
              <a:r>
                <a:rPr lang="ru-RU" sz="2800" b="1" dirty="0" smtClean="0"/>
                <a:t>Разум </a:t>
              </a:r>
              <a:r>
                <a:rPr lang="uk-UA" sz="2800" b="1" dirty="0" smtClean="0"/>
                <a:t>(</a:t>
              </a:r>
              <a:r>
                <a:rPr lang="uk-UA" sz="2800" b="1" dirty="0" err="1" smtClean="0"/>
                <a:t>сознание</a:t>
              </a:r>
              <a:r>
                <a:rPr lang="uk-UA" sz="2800" b="1" dirty="0" smtClean="0"/>
                <a:t>)</a:t>
              </a:r>
              <a:endParaRPr lang="en-US" sz="2800" b="1" dirty="0"/>
            </a:p>
          </p:txBody>
        </p:sp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48364" y="3836478"/>
              <a:ext cx="1680020" cy="16800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38469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80705" y="1802675"/>
            <a:ext cx="6713806" cy="1547447"/>
          </a:xfrm>
        </p:spPr>
        <p:txBody>
          <a:bodyPr>
            <a:noAutofit/>
          </a:bodyPr>
          <a:lstStyle/>
          <a:p>
            <a:r>
              <a:rPr lang="uk-UA" sz="8800" b="1" dirty="0" smtClean="0">
                <a:solidFill>
                  <a:srgbClr val="FFC000"/>
                </a:solidFill>
              </a:rPr>
              <a:t>1.Мудрый:</a:t>
            </a:r>
          </a:p>
          <a:p>
            <a:r>
              <a:rPr lang="uk-UA" sz="4800" b="1" dirty="0" smtClean="0">
                <a:solidFill>
                  <a:schemeClr val="tx1"/>
                </a:solidFill>
              </a:rPr>
              <a:t>Он </a:t>
            </a:r>
            <a:r>
              <a:rPr lang="uk-UA" sz="4800" b="1" dirty="0" err="1" smtClean="0">
                <a:solidFill>
                  <a:schemeClr val="tx1"/>
                </a:solidFill>
              </a:rPr>
              <a:t>дал</a:t>
            </a:r>
            <a:r>
              <a:rPr lang="uk-UA" sz="4800" b="1" dirty="0" smtClean="0">
                <a:solidFill>
                  <a:schemeClr val="tx1"/>
                </a:solidFill>
              </a:rPr>
              <a:t> нам </a:t>
            </a:r>
            <a:r>
              <a:rPr lang="uk-UA" sz="4800" b="1" dirty="0" err="1" smtClean="0">
                <a:solidFill>
                  <a:schemeClr val="tx1"/>
                </a:solidFill>
              </a:rPr>
              <a:t>разум</a:t>
            </a:r>
            <a:endParaRPr lang="uk-UA" sz="8800" b="1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</a:t>
            </a:r>
            <a:r>
              <a:rPr lang="uk-UA" sz="28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8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 БОГ?</a:t>
            </a:r>
            <a:endParaRPr lang="en-US" sz="2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085" y="1288869"/>
            <a:ext cx="3559323" cy="3559323"/>
          </a:xfrm>
          <a:prstGeom prst="rect">
            <a:avLst/>
          </a:prstGeom>
        </p:spPr>
      </p:pic>
      <p:sp>
        <p:nvSpPr>
          <p:cNvPr id="5" name="Підзаголовок 2"/>
          <p:cNvSpPr txBox="1">
            <a:spLocks/>
          </p:cNvSpPr>
          <p:nvPr/>
        </p:nvSpPr>
        <p:spPr>
          <a:xfrm>
            <a:off x="546465" y="5442857"/>
            <a:ext cx="11149145" cy="9144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i="1" dirty="0">
                <a:solidFill>
                  <a:srgbClr val="FFC000"/>
                </a:solidFill>
              </a:rPr>
              <a:t>«Но как небо выше земли, так пути Мои выше путей ваших, и мысли Мои выше мыслей ваших» </a:t>
            </a:r>
            <a:r>
              <a:rPr lang="ru-RU" sz="2800" b="1" i="1" dirty="0" smtClean="0">
                <a:solidFill>
                  <a:srgbClr val="FFC000"/>
                </a:solidFill>
              </a:rPr>
              <a:t>(</a:t>
            </a:r>
            <a:r>
              <a:rPr lang="uk-UA" sz="2800" b="1" i="1" dirty="0" err="1" smtClean="0">
                <a:solidFill>
                  <a:srgbClr val="FFC000"/>
                </a:solidFill>
              </a:rPr>
              <a:t>Ис</a:t>
            </a:r>
            <a:r>
              <a:rPr lang="uk-UA" sz="2800" b="1" i="1" dirty="0" smtClean="0">
                <a:solidFill>
                  <a:srgbClr val="FFC000"/>
                </a:solidFill>
              </a:rPr>
              <a:t>. 55:9)</a:t>
            </a:r>
            <a:endParaRPr lang="en-US" sz="3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31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26040" y="1694671"/>
            <a:ext cx="6713806" cy="1547447"/>
          </a:xfrm>
        </p:spPr>
        <p:txBody>
          <a:bodyPr>
            <a:noAutofit/>
          </a:bodyPr>
          <a:lstStyle/>
          <a:p>
            <a:r>
              <a:rPr lang="uk-UA" sz="8800" b="1" dirty="0" smtClean="0">
                <a:solidFill>
                  <a:srgbClr val="FFC000"/>
                </a:solidFill>
              </a:rPr>
              <a:t>2.Любящий</a:t>
            </a:r>
            <a:r>
              <a:rPr lang="uk-UA" sz="8800" b="1" dirty="0" smtClean="0">
                <a:solidFill>
                  <a:srgbClr val="FFC000"/>
                </a:solidFill>
              </a:rPr>
              <a:t>,</a:t>
            </a:r>
          </a:p>
          <a:p>
            <a:r>
              <a:rPr lang="uk-UA" sz="4800" b="1" dirty="0" smtClean="0"/>
              <a:t>Он </a:t>
            </a:r>
            <a:r>
              <a:rPr lang="uk-UA" sz="4800" b="1" dirty="0" err="1" smtClean="0"/>
              <a:t>дал</a:t>
            </a:r>
            <a:r>
              <a:rPr lang="uk-UA" sz="4800" b="1" dirty="0" smtClean="0"/>
              <a:t> </a:t>
            </a:r>
            <a:r>
              <a:rPr lang="uk-UA" sz="4800" b="1" dirty="0" smtClean="0"/>
              <a:t>нам свободу </a:t>
            </a:r>
            <a:r>
              <a:rPr lang="uk-UA" sz="4800" b="1" dirty="0" err="1" smtClean="0"/>
              <a:t>выбора</a:t>
            </a:r>
            <a:endParaRPr lang="en-US" sz="239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НАШ БОГ?</a:t>
            </a:r>
            <a:endParaRPr lang="en-US" sz="2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69669" y="5442857"/>
            <a:ext cx="11922034" cy="9144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i="1" dirty="0">
                <a:solidFill>
                  <a:srgbClr val="FFC000"/>
                </a:solidFill>
              </a:rPr>
              <a:t>«жизнь и смерть предложил я тебе, благословение и проклятие. Избери жизнь, дабы жил ты и потомство твое» (ВТОР. 30:19)</a:t>
            </a:r>
            <a:endParaRPr lang="en-US" sz="34400" b="1" dirty="0">
              <a:solidFill>
                <a:srgbClr val="FFC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420" y="696020"/>
            <a:ext cx="487619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876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43457" y="1400451"/>
            <a:ext cx="6713806" cy="1547447"/>
          </a:xfrm>
        </p:spPr>
        <p:txBody>
          <a:bodyPr>
            <a:noAutofit/>
          </a:bodyPr>
          <a:lstStyle/>
          <a:p>
            <a:r>
              <a:rPr lang="uk-UA" sz="8800" b="1" dirty="0" smtClean="0">
                <a:solidFill>
                  <a:srgbClr val="FFC000"/>
                </a:solidFill>
              </a:rPr>
              <a:t>3.Святой</a:t>
            </a:r>
            <a:r>
              <a:rPr lang="uk-UA" sz="8800" b="1" dirty="0" smtClean="0">
                <a:solidFill>
                  <a:srgbClr val="FFC000"/>
                </a:solidFill>
              </a:rPr>
              <a:t>,</a:t>
            </a:r>
          </a:p>
          <a:p>
            <a:r>
              <a:rPr lang="uk-UA" sz="4800" b="1" dirty="0" err="1" smtClean="0"/>
              <a:t>поэтому</a:t>
            </a:r>
            <a:r>
              <a:rPr lang="uk-UA" sz="4800" b="1" dirty="0" smtClean="0"/>
              <a:t> </a:t>
            </a:r>
            <a:r>
              <a:rPr lang="uk-UA" sz="4800" b="1" dirty="0" err="1" smtClean="0"/>
              <a:t>у</a:t>
            </a:r>
            <a:r>
              <a:rPr lang="uk-UA" sz="4800" b="1" dirty="0" err="1" smtClean="0"/>
              <a:t>чит</a:t>
            </a:r>
            <a:r>
              <a:rPr lang="uk-UA" sz="4800" b="1" dirty="0" smtClean="0"/>
              <a:t> </a:t>
            </a:r>
            <a:r>
              <a:rPr lang="uk-UA" sz="4800" b="1" dirty="0" smtClean="0"/>
              <a:t>нас </a:t>
            </a:r>
            <a:r>
              <a:rPr lang="uk-UA" sz="4800" b="1" dirty="0" err="1" smtClean="0"/>
              <a:t>различать</a:t>
            </a:r>
            <a:r>
              <a:rPr lang="uk-UA" sz="4800" b="1" dirty="0" smtClean="0"/>
              <a:t> </a:t>
            </a:r>
            <a:r>
              <a:rPr lang="uk-UA" sz="4800" b="1" dirty="0" smtClean="0"/>
              <a:t>добро </a:t>
            </a:r>
            <a:r>
              <a:rPr lang="uk-UA" sz="4800" b="1" dirty="0" smtClean="0"/>
              <a:t>и </a:t>
            </a:r>
            <a:r>
              <a:rPr lang="uk-UA" sz="4800" b="1" dirty="0" smtClean="0"/>
              <a:t>зло</a:t>
            </a:r>
            <a:endParaRPr lang="en-US" sz="239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НАШ БОГ?</a:t>
            </a:r>
            <a:endParaRPr lang="en-US" sz="2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69669" y="5738949"/>
            <a:ext cx="11922034" cy="6183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i="1" dirty="0">
                <a:solidFill>
                  <a:srgbClr val="FFC000"/>
                </a:solidFill>
              </a:rPr>
              <a:t>«будьте святы, потому что Я </a:t>
            </a:r>
            <a:r>
              <a:rPr lang="ru-RU" sz="2800" b="1" i="1" dirty="0" smtClean="0">
                <a:solidFill>
                  <a:srgbClr val="FFC000"/>
                </a:solidFill>
              </a:rPr>
              <a:t>свят» (</a:t>
            </a:r>
            <a:r>
              <a:rPr lang="ru-RU" sz="2800" b="1" i="1" dirty="0">
                <a:solidFill>
                  <a:srgbClr val="FFC000"/>
                </a:solidFill>
              </a:rPr>
              <a:t>1 ПЕТРА 1:16)</a:t>
            </a:r>
            <a:endParaRPr lang="en-US" sz="34400" b="1" dirty="0">
              <a:solidFill>
                <a:srgbClr val="FFC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5174" y="770404"/>
            <a:ext cx="4084014" cy="408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60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w Madame Tussaud built her house of wax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717" y="0"/>
            <a:ext cx="4571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331" y="3245223"/>
            <a:ext cx="3483128" cy="34831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613" y="0"/>
            <a:ext cx="2581836" cy="258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332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52166" y="1539788"/>
            <a:ext cx="6713806" cy="1547447"/>
          </a:xfrm>
        </p:spPr>
        <p:txBody>
          <a:bodyPr>
            <a:noAutofit/>
          </a:bodyPr>
          <a:lstStyle/>
          <a:p>
            <a:r>
              <a:rPr lang="uk-UA" sz="8000" b="1" dirty="0" smtClean="0">
                <a:solidFill>
                  <a:srgbClr val="FFC000"/>
                </a:solidFill>
              </a:rPr>
              <a:t>4.Доступный</a:t>
            </a:r>
            <a:endParaRPr lang="uk-UA" sz="8800" b="1" dirty="0" smtClean="0">
              <a:solidFill>
                <a:srgbClr val="FFC000"/>
              </a:solidFill>
            </a:endParaRPr>
          </a:p>
          <a:p>
            <a:r>
              <a:rPr lang="uk-UA" sz="4800" b="1" dirty="0" smtClean="0"/>
              <a:t>Он </a:t>
            </a:r>
            <a:r>
              <a:rPr lang="uk-UA" sz="4800" b="1" dirty="0" err="1" smtClean="0"/>
              <a:t>октрытый</a:t>
            </a:r>
            <a:r>
              <a:rPr lang="uk-UA" sz="4800" b="1" dirty="0" smtClean="0"/>
              <a:t> к </a:t>
            </a:r>
            <a:r>
              <a:rPr lang="uk-UA" sz="4800" b="1" dirty="0" err="1" smtClean="0"/>
              <a:t>общению</a:t>
            </a:r>
            <a:r>
              <a:rPr lang="uk-UA" sz="4800" b="1" dirty="0" smtClean="0"/>
              <a:t> с нами</a:t>
            </a:r>
            <a:endParaRPr lang="en-US" sz="239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НАШ БОГ?</a:t>
            </a:r>
            <a:endParaRPr lang="en-US" sz="2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87086" y="5943600"/>
            <a:ext cx="11922034" cy="9144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i="1" dirty="0">
                <a:solidFill>
                  <a:srgbClr val="FFC000"/>
                </a:solidFill>
              </a:rPr>
              <a:t>«Господь слышит, когда я призываю Его» (</a:t>
            </a:r>
            <a:r>
              <a:rPr lang="ru-RU" sz="2800" b="1" i="1" dirty="0" smtClean="0">
                <a:solidFill>
                  <a:srgbClr val="FFC000"/>
                </a:solidFill>
              </a:rPr>
              <a:t>ПС. </a:t>
            </a:r>
            <a:r>
              <a:rPr lang="ru-RU" sz="2800" b="1" i="1" dirty="0">
                <a:solidFill>
                  <a:srgbClr val="FFC000"/>
                </a:solidFill>
              </a:rPr>
              <a:t>4:4)</a:t>
            </a:r>
            <a:endParaRPr lang="en-US" sz="34400" b="1" dirty="0">
              <a:solidFill>
                <a:srgbClr val="FFC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143" y="852524"/>
            <a:ext cx="4163614" cy="416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542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65079" y="1713960"/>
            <a:ext cx="7102372" cy="1547447"/>
          </a:xfrm>
        </p:spPr>
        <p:txBody>
          <a:bodyPr>
            <a:noAutofit/>
          </a:bodyPr>
          <a:lstStyle/>
          <a:p>
            <a:r>
              <a:rPr lang="uk-UA" sz="6200" b="1" dirty="0" smtClean="0">
                <a:solidFill>
                  <a:srgbClr val="FFC000"/>
                </a:solidFill>
              </a:rPr>
              <a:t>5.Невидимый/Дух</a:t>
            </a:r>
            <a:endParaRPr lang="uk-UA" sz="6200" b="1" dirty="0" smtClean="0">
              <a:solidFill>
                <a:srgbClr val="FFC000"/>
              </a:solidFill>
            </a:endParaRPr>
          </a:p>
          <a:p>
            <a:r>
              <a:rPr lang="uk-UA" sz="5400" b="1" dirty="0" smtClean="0"/>
              <a:t>Он </a:t>
            </a:r>
            <a:r>
              <a:rPr lang="uk-UA" sz="5400" b="1" dirty="0" err="1" smtClean="0"/>
              <a:t>хочет</a:t>
            </a:r>
            <a:r>
              <a:rPr lang="uk-UA" sz="5400" b="1" dirty="0" smtClean="0"/>
              <a:t>, </a:t>
            </a:r>
            <a:r>
              <a:rPr lang="uk-UA" sz="5400" b="1" dirty="0" err="1" smtClean="0"/>
              <a:t>чтобы</a:t>
            </a:r>
            <a:r>
              <a:rPr lang="uk-UA" sz="5400" b="1" dirty="0" smtClean="0"/>
              <a:t> Его </a:t>
            </a:r>
            <a:r>
              <a:rPr lang="uk-UA" sz="5400" b="1" dirty="0" err="1" smtClean="0"/>
              <a:t>искали</a:t>
            </a:r>
            <a:endParaRPr lang="en-US" sz="287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НАШ БОГ?</a:t>
            </a:r>
            <a:endParaRPr lang="en-US" sz="2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87086" y="5464583"/>
            <a:ext cx="11922034" cy="9144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i="1" dirty="0">
                <a:solidFill>
                  <a:srgbClr val="FFC000"/>
                </a:solidFill>
              </a:rPr>
              <a:t>«Бог есть дух, и поклоняющиеся Ему должны поклоняться в духе и истине» </a:t>
            </a:r>
            <a:r>
              <a:rPr lang="ru-RU" sz="2800" b="1" i="1" dirty="0" smtClean="0">
                <a:solidFill>
                  <a:srgbClr val="FFC000"/>
                </a:solidFill>
              </a:rPr>
              <a:t>(Ин. </a:t>
            </a:r>
            <a:r>
              <a:rPr lang="ru-RU" sz="2800" b="1" i="1" dirty="0">
                <a:solidFill>
                  <a:srgbClr val="FFC000"/>
                </a:solidFill>
              </a:rPr>
              <a:t>4:24)</a:t>
            </a:r>
            <a:endParaRPr lang="en-US" sz="34400" b="1" dirty="0">
              <a:solidFill>
                <a:srgbClr val="FFC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451" y="588393"/>
            <a:ext cx="487619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62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65079" y="1680426"/>
            <a:ext cx="7102372" cy="1547447"/>
          </a:xfrm>
        </p:spPr>
        <p:txBody>
          <a:bodyPr>
            <a:noAutofit/>
          </a:bodyPr>
          <a:lstStyle/>
          <a:p>
            <a:r>
              <a:rPr lang="uk-UA" sz="6600" b="1" dirty="0" smtClean="0">
                <a:solidFill>
                  <a:srgbClr val="FFC000"/>
                </a:solidFill>
              </a:rPr>
              <a:t>6.Творческий</a:t>
            </a:r>
            <a:r>
              <a:rPr lang="uk-UA" sz="6600" b="1" dirty="0" smtClean="0">
                <a:solidFill>
                  <a:srgbClr val="FFC000"/>
                </a:solidFill>
              </a:rPr>
              <a:t>:</a:t>
            </a:r>
          </a:p>
          <a:p>
            <a:r>
              <a:rPr lang="uk-UA" sz="4400" b="1" dirty="0" smtClean="0"/>
              <a:t>Он </a:t>
            </a:r>
            <a:r>
              <a:rPr lang="uk-UA" sz="4400" b="1" dirty="0" err="1" smtClean="0"/>
              <a:t>создал</a:t>
            </a:r>
            <a:r>
              <a:rPr lang="uk-UA" sz="4400" b="1" dirty="0" smtClean="0"/>
              <a:t> </a:t>
            </a:r>
            <a:r>
              <a:rPr lang="uk-UA" sz="4400" b="1" dirty="0" smtClean="0"/>
              <a:t>такими </a:t>
            </a:r>
            <a:r>
              <a:rPr lang="uk-UA" sz="4400" b="1" dirty="0" smtClean="0"/>
              <a:t>и </a:t>
            </a:r>
            <a:r>
              <a:rPr lang="uk-UA" sz="4400" b="1" dirty="0" smtClean="0"/>
              <a:t>нас</a:t>
            </a:r>
            <a:endParaRPr lang="en-US" sz="199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НАШ БОГ?</a:t>
            </a:r>
            <a:endParaRPr lang="en-US" sz="2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87086" y="4849861"/>
            <a:ext cx="11922034" cy="9144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i="1" dirty="0">
                <a:solidFill>
                  <a:srgbClr val="FFC000"/>
                </a:solidFill>
              </a:rPr>
              <a:t>«Поднимите глаза ваши на высоту небес и посмотрите, кто сотворил их? Кто выводит воинство их счетом? Он всех их называет по имени: по множеству могущества и великой силе у Него ничто не выбывает» (</a:t>
            </a:r>
            <a:r>
              <a:rPr lang="ru-RU" sz="2800" b="1" i="1" dirty="0" err="1" smtClean="0">
                <a:solidFill>
                  <a:srgbClr val="FFC000"/>
                </a:solidFill>
              </a:rPr>
              <a:t>И</a:t>
            </a:r>
            <a:r>
              <a:rPr lang="ru-RU" sz="2800" b="1" i="1" dirty="0" err="1" smtClean="0">
                <a:solidFill>
                  <a:srgbClr val="FFC000"/>
                </a:solidFill>
              </a:rPr>
              <a:t>с</a:t>
            </a:r>
            <a:r>
              <a:rPr lang="ru-RU" sz="2800" b="1" i="1" dirty="0" smtClean="0">
                <a:solidFill>
                  <a:srgbClr val="FFC000"/>
                </a:solidFill>
              </a:rPr>
              <a:t>. 40:26)</a:t>
            </a:r>
            <a:endParaRPr lang="en-US" sz="34400" b="1" dirty="0">
              <a:solidFill>
                <a:srgbClr val="FFC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979" y="1095628"/>
            <a:ext cx="3115187" cy="311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23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65079" y="1713960"/>
            <a:ext cx="7102372" cy="1547447"/>
          </a:xfrm>
        </p:spPr>
        <p:txBody>
          <a:bodyPr>
            <a:noAutofit/>
          </a:bodyPr>
          <a:lstStyle/>
          <a:p>
            <a:r>
              <a:rPr lang="uk-UA" sz="6600" b="1" dirty="0" smtClean="0">
                <a:solidFill>
                  <a:srgbClr val="FFC000"/>
                </a:solidFill>
              </a:rPr>
              <a:t>7.Вечный</a:t>
            </a:r>
            <a:r>
              <a:rPr lang="uk-UA" sz="6600" b="1" dirty="0" smtClean="0">
                <a:solidFill>
                  <a:srgbClr val="FFC000"/>
                </a:solidFill>
              </a:rPr>
              <a:t>,</a:t>
            </a:r>
          </a:p>
          <a:p>
            <a:r>
              <a:rPr lang="uk-UA" sz="5400" b="1" dirty="0" err="1" smtClean="0"/>
              <a:t>поэтому</a:t>
            </a:r>
            <a:r>
              <a:rPr lang="uk-UA" sz="5400" b="1" dirty="0" smtClean="0"/>
              <a:t> </a:t>
            </a:r>
            <a:r>
              <a:rPr lang="uk-UA" sz="5400" b="1" dirty="0" err="1" smtClean="0"/>
              <a:t>создал</a:t>
            </a:r>
            <a:r>
              <a:rPr lang="uk-UA" sz="5400" b="1" dirty="0" smtClean="0"/>
              <a:t> </a:t>
            </a:r>
            <a:r>
              <a:rPr lang="uk-UA" sz="5400" b="1" dirty="0" err="1" smtClean="0"/>
              <a:t>вечной</a:t>
            </a:r>
            <a:r>
              <a:rPr lang="uk-UA" sz="5400" b="1" dirty="0" smtClean="0"/>
              <a:t> и нашу душу</a:t>
            </a:r>
            <a:endParaRPr lang="en-US" sz="287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НАШ БОГ?</a:t>
            </a:r>
            <a:endParaRPr lang="en-US" sz="2800" b="1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87086" y="5333955"/>
            <a:ext cx="11922034" cy="9144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i="1" dirty="0">
                <a:solidFill>
                  <a:srgbClr val="FFC000"/>
                </a:solidFill>
              </a:rPr>
              <a:t>«вечный Господь Бог, сотворивший концы земли, не утомляется и не изнемогает? разум Его </a:t>
            </a:r>
            <a:r>
              <a:rPr lang="ru-RU" sz="2800" b="1" i="1" dirty="0" err="1" smtClean="0">
                <a:solidFill>
                  <a:srgbClr val="FFC000"/>
                </a:solidFill>
              </a:rPr>
              <a:t>неисследим</a:t>
            </a:r>
            <a:r>
              <a:rPr lang="ru-RU" sz="2800" b="1" i="1" dirty="0" smtClean="0">
                <a:solidFill>
                  <a:srgbClr val="FFC000"/>
                </a:solidFill>
              </a:rPr>
              <a:t>» (</a:t>
            </a:r>
            <a:r>
              <a:rPr lang="ru-RU" sz="2800" b="1" i="1" dirty="0" err="1" smtClean="0">
                <a:solidFill>
                  <a:srgbClr val="FFC000"/>
                </a:solidFill>
              </a:rPr>
              <a:t>Ис</a:t>
            </a:r>
            <a:r>
              <a:rPr lang="ru-RU" sz="2800" b="1" i="1" dirty="0">
                <a:solidFill>
                  <a:srgbClr val="FFC000"/>
                </a:solidFill>
              </a:rPr>
              <a:t>. 40:28)</a:t>
            </a:r>
            <a:endParaRPr lang="en-US" sz="34400" b="1" dirty="0">
              <a:solidFill>
                <a:srgbClr val="FFC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968" y="1177609"/>
            <a:ext cx="3872637" cy="3872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23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b="1" dirty="0" smtClean="0"/>
              <a:t>Секрет </a:t>
            </a:r>
            <a:r>
              <a:rPr lang="en-US" sz="4400" b="1" dirty="0" smtClean="0"/>
              <a:t>#1</a:t>
            </a:r>
            <a:endParaRPr lang="en-US" sz="4400" b="1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141413" y="2514600"/>
            <a:ext cx="9905998" cy="31242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rgbClr val="FFC000"/>
                </a:solidFill>
              </a:rPr>
              <a:t>Ты </a:t>
            </a:r>
            <a:r>
              <a:rPr lang="ru-RU" sz="6000" b="1" dirty="0">
                <a:solidFill>
                  <a:srgbClr val="FFC000"/>
                </a:solidFill>
              </a:rPr>
              <a:t>- </a:t>
            </a:r>
            <a:r>
              <a:rPr lang="ru-RU" sz="6000" b="1" dirty="0" smtClean="0">
                <a:solidFill>
                  <a:srgbClr val="FFC000"/>
                </a:solidFill>
              </a:rPr>
              <a:t>маленькая </a:t>
            </a:r>
            <a:r>
              <a:rPr lang="ru-RU" sz="6000" b="1" dirty="0" smtClean="0">
                <a:solidFill>
                  <a:schemeClr val="tx1"/>
                </a:solidFill>
              </a:rPr>
              <a:t>копия </a:t>
            </a:r>
            <a:r>
              <a:rPr lang="ru-RU" sz="6000" b="1" dirty="0">
                <a:solidFill>
                  <a:schemeClr val="tx1"/>
                </a:solidFill>
              </a:rPr>
              <a:t>Бога, </a:t>
            </a:r>
          </a:p>
          <a:p>
            <a:pPr marL="0" indent="0" algn="ctr">
              <a:buNone/>
            </a:pPr>
            <a:r>
              <a:rPr lang="ru-RU" sz="6000" b="1" dirty="0" smtClean="0">
                <a:solidFill>
                  <a:srgbClr val="FFC000"/>
                </a:solidFill>
              </a:rPr>
              <a:t>По</a:t>
            </a:r>
            <a:r>
              <a:rPr lang="ru-RU" sz="6000" b="1" dirty="0">
                <a:solidFill>
                  <a:srgbClr val="FFC000"/>
                </a:solidFill>
              </a:rPr>
              <a:t>э</a:t>
            </a:r>
            <a:r>
              <a:rPr lang="ru-RU" sz="6000" b="1" dirty="0" smtClean="0">
                <a:solidFill>
                  <a:srgbClr val="FFC000"/>
                </a:solidFill>
              </a:rPr>
              <a:t>тому старайся быть </a:t>
            </a:r>
            <a:r>
              <a:rPr lang="ru-RU" sz="6000" b="1" dirty="0" smtClean="0">
                <a:solidFill>
                  <a:srgbClr val="FFC000"/>
                </a:solidFill>
              </a:rPr>
              <a:t>по</a:t>
            </a:r>
            <a:r>
              <a:rPr lang="ru-RU" sz="6000" b="1" dirty="0" smtClean="0">
                <a:solidFill>
                  <a:srgbClr val="FFC000"/>
                </a:solidFill>
              </a:rPr>
              <a:t>хожим </a:t>
            </a:r>
            <a:r>
              <a:rPr lang="ru-RU" sz="6000" b="1" dirty="0">
                <a:solidFill>
                  <a:srgbClr val="FFC000"/>
                </a:solidFill>
              </a:rPr>
              <a:t>на </a:t>
            </a:r>
            <a:r>
              <a:rPr lang="ru-RU" sz="6000" b="1" dirty="0" smtClean="0">
                <a:solidFill>
                  <a:srgbClr val="FFC000"/>
                </a:solidFill>
              </a:rPr>
              <a:t>Него</a:t>
            </a:r>
            <a:r>
              <a:rPr lang="ru-RU" sz="6000" b="1" dirty="0">
                <a:solidFill>
                  <a:srgbClr val="FFC000"/>
                </a:solidFill>
              </a:rPr>
              <a:t>!</a:t>
            </a:r>
            <a:endParaRPr lang="en-US" sz="6000" b="1" dirty="0">
              <a:solidFill>
                <a:srgbClr val="FFC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470" y="-423794"/>
            <a:ext cx="3515337" cy="3515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83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141413" y="635726"/>
            <a:ext cx="9905998" cy="183750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6000" b="1" i="1" dirty="0">
                <a:solidFill>
                  <a:schemeClr val="tx1">
                    <a:lumMod val="95000"/>
                  </a:schemeClr>
                </a:solidFill>
              </a:rPr>
              <a:t>Кого или что сегодня копируешь/отражаешь ты?</a:t>
            </a:r>
            <a:endParaRPr lang="en-US" sz="6000" b="1" i="1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191" y="2210104"/>
            <a:ext cx="4876190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50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b="1" dirty="0" err="1" smtClean="0">
                <a:solidFill>
                  <a:srgbClr val="FFC000"/>
                </a:solidFill>
              </a:rPr>
              <a:t>БиБЛейский</a:t>
            </a:r>
            <a:r>
              <a:rPr lang="uk-UA" sz="4400" b="1" dirty="0" smtClean="0">
                <a:solidFill>
                  <a:srgbClr val="FFC000"/>
                </a:solidFill>
              </a:rPr>
              <a:t> </a:t>
            </a:r>
            <a:r>
              <a:rPr lang="uk-UA" sz="4400" b="1" dirty="0" err="1" smtClean="0">
                <a:solidFill>
                  <a:srgbClr val="FFC000"/>
                </a:solidFill>
              </a:rPr>
              <a:t>стих</a:t>
            </a:r>
            <a:r>
              <a:rPr lang="uk-UA" sz="4400" b="1" dirty="0" smtClean="0">
                <a:solidFill>
                  <a:srgbClr val="FFC000"/>
                </a:solidFill>
              </a:rPr>
              <a:t> </a:t>
            </a:r>
            <a:r>
              <a:rPr lang="uk-UA" sz="4400" b="1" dirty="0" smtClean="0">
                <a:solidFill>
                  <a:srgbClr val="FFC000"/>
                </a:solidFill>
              </a:rPr>
              <a:t>ДНЯ</a:t>
            </a:r>
            <a:endParaRPr lang="en-US" sz="4400" b="1" dirty="0">
              <a:solidFill>
                <a:srgbClr val="FFC00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784362" y="2514600"/>
            <a:ext cx="10484530" cy="312420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000" b="1" dirty="0">
                <a:solidFill>
                  <a:schemeClr val="tx1"/>
                </a:solidFill>
              </a:rPr>
              <a:t>«Познайте, что Господь есть Бог, что Он сотворил нас, и мы — </a:t>
            </a:r>
            <a:r>
              <a:rPr lang="ru-RU" sz="6000" b="1" dirty="0" smtClean="0">
                <a:solidFill>
                  <a:schemeClr val="tx1"/>
                </a:solidFill>
              </a:rPr>
              <a:t>Его»</a:t>
            </a:r>
            <a:endParaRPr lang="ru-RU" sz="60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FFC000"/>
                </a:solidFill>
              </a:rPr>
              <a:t>(Псалом </a:t>
            </a:r>
            <a:r>
              <a:rPr lang="ru-RU" sz="3200" b="1" dirty="0" smtClean="0">
                <a:solidFill>
                  <a:srgbClr val="FFC000"/>
                </a:solidFill>
              </a:rPr>
              <a:t>99</a:t>
            </a:r>
            <a:r>
              <a:rPr lang="ru-RU" sz="3200" b="1" dirty="0" smtClean="0">
                <a:solidFill>
                  <a:srgbClr val="FFC000"/>
                </a:solidFill>
              </a:rPr>
              <a:t>:3)</a:t>
            </a:r>
            <a:endParaRPr lang="en-US" sz="32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94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705" y="1761564"/>
            <a:ext cx="3148033" cy="3148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04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331" y="3245223"/>
            <a:ext cx="3483128" cy="34831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613" y="0"/>
            <a:ext cx="2581836" cy="2581836"/>
          </a:xfrm>
          <a:prstGeom prst="rect">
            <a:avLst/>
          </a:prstGeom>
        </p:spPr>
      </p:pic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4" name="Picture 6" descr="Музей мадам Тюссо прибрав воскові фігури Меган Маркл та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577" y="-15887"/>
            <a:ext cx="10312305" cy="6873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109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ідзаголовок 2"/>
          <p:cNvSpPr txBox="1">
            <a:spLocks/>
          </p:cNvSpPr>
          <p:nvPr/>
        </p:nvSpPr>
        <p:spPr>
          <a:xfrm>
            <a:off x="4484055" y="919400"/>
            <a:ext cx="7338324" cy="14383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uk-UA" sz="8800" b="1" dirty="0" smtClean="0">
                <a:solidFill>
                  <a:srgbClr val="FFC000"/>
                </a:solidFill>
              </a:rPr>
              <a:t>Т</a:t>
            </a:r>
            <a:r>
              <a:rPr lang="ru-RU" sz="8800" b="1" dirty="0" smtClean="0">
                <a:solidFill>
                  <a:srgbClr val="FFC000"/>
                </a:solidFill>
              </a:rPr>
              <a:t>ы</a:t>
            </a:r>
            <a:r>
              <a:rPr lang="uk-UA" sz="8800" b="1" dirty="0" smtClean="0">
                <a:solidFill>
                  <a:srgbClr val="FFC000"/>
                </a:solidFill>
              </a:rPr>
              <a:t> </a:t>
            </a:r>
            <a:r>
              <a:rPr lang="uk-UA" sz="8800" b="1" dirty="0" smtClean="0">
                <a:solidFill>
                  <a:srgbClr val="FFC000"/>
                </a:solidFill>
              </a:rPr>
              <a:t>– </a:t>
            </a:r>
            <a:r>
              <a:rPr lang="uk-UA" sz="8800" b="1" dirty="0" err="1" smtClean="0">
                <a:solidFill>
                  <a:srgbClr val="FFC000"/>
                </a:solidFill>
              </a:rPr>
              <a:t>маленькая</a:t>
            </a:r>
            <a:r>
              <a:rPr lang="uk-UA" sz="8800" b="1" dirty="0" smtClean="0">
                <a:solidFill>
                  <a:srgbClr val="FFC000"/>
                </a:solidFill>
              </a:rPr>
              <a:t> </a:t>
            </a:r>
            <a:r>
              <a:rPr lang="uk-UA" sz="9600" b="1" dirty="0" err="1" smtClean="0">
                <a:solidFill>
                  <a:srgbClr val="FFC000"/>
                </a:solidFill>
              </a:rPr>
              <a:t>копия</a:t>
            </a:r>
            <a:r>
              <a:rPr lang="uk-UA" sz="9600" b="1" dirty="0" smtClean="0">
                <a:solidFill>
                  <a:srgbClr val="FFC000"/>
                </a:solidFill>
              </a:rPr>
              <a:t> </a:t>
            </a:r>
            <a:r>
              <a:rPr lang="uk-UA" sz="9600" b="1" dirty="0" smtClean="0">
                <a:solidFill>
                  <a:srgbClr val="FFC000"/>
                </a:solidFill>
              </a:rPr>
              <a:t>бога!</a:t>
            </a:r>
            <a:endParaRPr lang="en-US" sz="28700" b="1" dirty="0">
              <a:solidFill>
                <a:srgbClr val="FFC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088" y="1638558"/>
            <a:ext cx="3358356" cy="3358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678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84093" y="1356360"/>
            <a:ext cx="11268635" cy="5169946"/>
          </a:xfrm>
        </p:spPr>
        <p:txBody>
          <a:bodyPr>
            <a:noAutofit/>
          </a:bodyPr>
          <a:lstStyle/>
          <a:p>
            <a:r>
              <a:rPr lang="ru-RU" sz="6200" b="1" dirty="0"/>
              <a:t> благословил их Бог, и сказал им Бог: плодитесь и размножайтесь, и наполняйте землю, и обладайте ею, и </a:t>
            </a:r>
            <a:r>
              <a:rPr lang="ru-RU" sz="6200" b="1" dirty="0" smtClean="0"/>
              <a:t>владычествуйте</a:t>
            </a:r>
            <a:endParaRPr lang="en-US" sz="6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ОРИГИНАЛ И КОПИЯ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176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75129" y="1266713"/>
            <a:ext cx="11044518" cy="5169946"/>
          </a:xfrm>
        </p:spPr>
        <p:txBody>
          <a:bodyPr>
            <a:noAutofit/>
          </a:bodyPr>
          <a:lstStyle/>
          <a:p>
            <a:r>
              <a:rPr lang="ru-RU" sz="6600" b="1" dirty="0"/>
              <a:t>над рыбами </a:t>
            </a:r>
            <a:r>
              <a:rPr lang="ru-RU" sz="6600" b="1" dirty="0" smtClean="0"/>
              <a:t>морскими </a:t>
            </a:r>
            <a:r>
              <a:rPr lang="ru-RU" sz="6600" b="1" dirty="0"/>
              <a:t>и над птицами небесными, </a:t>
            </a:r>
            <a:r>
              <a:rPr lang="ru-RU" sz="6600" b="1" dirty="0" smtClean="0"/>
              <a:t>и </a:t>
            </a:r>
            <a:r>
              <a:rPr lang="ru-RU" sz="6600" b="1" dirty="0"/>
              <a:t>над всяким животным, пресмыкающимся по </a:t>
            </a:r>
            <a:r>
              <a:rPr lang="ru-RU" sz="6600" b="1" dirty="0" smtClean="0"/>
              <a:t>земле» </a:t>
            </a:r>
            <a:r>
              <a:rPr lang="ru-RU" sz="5400" b="1" dirty="0" smtClean="0">
                <a:solidFill>
                  <a:srgbClr val="FFC000"/>
                </a:solidFill>
              </a:rPr>
              <a:t>БЫТ.1:27-28</a:t>
            </a:r>
            <a:endParaRPr lang="en-US" sz="5400" b="1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ОРИГИНАЛ И КОПИЯ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452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ідзаголовок 2"/>
          <p:cNvSpPr txBox="1">
            <a:spLocks/>
          </p:cNvSpPr>
          <p:nvPr/>
        </p:nvSpPr>
        <p:spPr>
          <a:xfrm>
            <a:off x="3141785" y="1047827"/>
            <a:ext cx="12871939" cy="14383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21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0"/>
              </a:spcAft>
            </a:pPr>
            <a:r>
              <a:rPr lang="uk-UA" sz="11500" b="1" dirty="0" smtClean="0">
                <a:solidFill>
                  <a:srgbClr val="FFC000"/>
                </a:solidFill>
              </a:rPr>
              <a:t>ЧЕМ</a:t>
            </a:r>
            <a:endParaRPr lang="uk-UA" sz="11500" b="1" dirty="0" smtClean="0">
              <a:solidFill>
                <a:srgbClr val="FFC000"/>
              </a:solidFill>
            </a:endParaRPr>
          </a:p>
          <a:p>
            <a:pPr algn="l">
              <a:spcAft>
                <a:spcPts val="0"/>
              </a:spcAft>
            </a:pPr>
            <a:r>
              <a:rPr lang="uk-UA" sz="6600" b="1" dirty="0" smtClean="0"/>
              <a:t>ЧЕЛОВЕК ПОХОЖ</a:t>
            </a:r>
            <a:endParaRPr lang="uk-UA" sz="6600" b="1" dirty="0" smtClean="0"/>
          </a:p>
          <a:p>
            <a:pPr algn="l">
              <a:spcAft>
                <a:spcPts val="0"/>
              </a:spcAft>
            </a:pPr>
            <a:r>
              <a:rPr lang="uk-UA" sz="9600" b="1" dirty="0" smtClean="0">
                <a:solidFill>
                  <a:srgbClr val="FFC000"/>
                </a:solidFill>
              </a:rPr>
              <a:t>НА БОГА?</a:t>
            </a:r>
            <a:endParaRPr lang="en-US" sz="34400" b="1" dirty="0">
              <a:solidFill>
                <a:srgbClr val="FFC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6578">
            <a:off x="6822491" y="500721"/>
            <a:ext cx="2532525" cy="253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72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5978770" y="2438399"/>
            <a:ext cx="4869904" cy="1547447"/>
          </a:xfrm>
        </p:spPr>
        <p:txBody>
          <a:bodyPr>
            <a:noAutofit/>
          </a:bodyPr>
          <a:lstStyle/>
          <a:p>
            <a:r>
              <a:rPr lang="ru-RU" sz="8800" b="1" dirty="0" smtClean="0"/>
              <a:t>1. </a:t>
            </a:r>
            <a:r>
              <a:rPr lang="ru-RU" sz="8800" b="1" dirty="0" smtClean="0"/>
              <a:t>Разум </a:t>
            </a:r>
            <a:r>
              <a:rPr lang="uk-UA" sz="6000" b="1" dirty="0"/>
              <a:t>(</a:t>
            </a:r>
            <a:r>
              <a:rPr lang="uk-UA" sz="6000" b="1" dirty="0" err="1"/>
              <a:t>сознание</a:t>
            </a:r>
            <a:r>
              <a:rPr lang="uk-UA" sz="6000" b="1" dirty="0"/>
              <a:t>)</a:t>
            </a:r>
            <a:endParaRPr lang="en-US" sz="239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6440" y="518160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человек похож на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215" y="1464494"/>
            <a:ext cx="4385786" cy="438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45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774808" y="2455553"/>
            <a:ext cx="7085497" cy="1547447"/>
          </a:xfrm>
        </p:spPr>
        <p:txBody>
          <a:bodyPr>
            <a:noAutofit/>
          </a:bodyPr>
          <a:lstStyle/>
          <a:p>
            <a:r>
              <a:rPr lang="uk-UA" sz="6600" b="1" dirty="0" smtClean="0"/>
              <a:t>2. Свобода </a:t>
            </a:r>
            <a:r>
              <a:rPr lang="uk-UA" sz="6600" b="1" dirty="0" smtClean="0"/>
              <a:t>воли</a:t>
            </a:r>
            <a:endParaRPr lang="uk-UA" sz="6600" b="1" dirty="0" smtClean="0"/>
          </a:p>
          <a:p>
            <a:r>
              <a:rPr lang="uk-UA" sz="6600" b="1" dirty="0" smtClean="0"/>
              <a:t>(право </a:t>
            </a:r>
            <a:r>
              <a:rPr lang="uk-UA" sz="6600" b="1" dirty="0" err="1" smtClean="0"/>
              <a:t>выбора</a:t>
            </a:r>
            <a:r>
              <a:rPr lang="uk-UA" sz="6600" b="1" dirty="0" smtClean="0"/>
              <a:t>)</a:t>
            </a:r>
            <a:endParaRPr lang="en-US" sz="13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73721" y="545054"/>
            <a:ext cx="76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3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человек похож на Бога</a:t>
            </a:r>
            <a:endParaRPr lang="en-US" sz="2800" b="1" spc="3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05" y="1761613"/>
            <a:ext cx="3727633" cy="3727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2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Сітчаста">
  <a:themeElements>
    <a:clrScheme name="Сітчаста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F4B54B"/>
      </a:accent1>
      <a:accent2>
        <a:srgbClr val="A2C84E"/>
      </a:accent2>
      <a:accent3>
        <a:srgbClr val="4BC298"/>
      </a:accent3>
      <a:accent4>
        <a:srgbClr val="4CB5D3"/>
      </a:accent4>
      <a:accent5>
        <a:srgbClr val="9167E3"/>
      </a:accent5>
      <a:accent6>
        <a:srgbClr val="E05073"/>
      </a:accent6>
      <a:hlink>
        <a:srgbClr val="E19520"/>
      </a:hlink>
      <a:folHlink>
        <a:srgbClr val="E8B15D"/>
      </a:folHlink>
    </a:clrScheme>
    <a:fontScheme name="Сітчаста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отерта текстура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2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DD1DAD52-B525-46B5-8E87-60EE23581B9C}"/>
    </a:ext>
  </a:extLst>
</a:theme>
</file>

<file path=ppt/theme/theme2.xml><?xml version="1.0" encoding="utf-8"?>
<a:theme xmlns:a="http://schemas.openxmlformats.org/drawingml/2006/main" name="1_Сітчаста">
  <a:themeElements>
    <a:clrScheme name="Сітчаста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Сітчаста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ітчаста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3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Мережа</Template>
  <TotalTime>439</TotalTime>
  <Words>477</Words>
  <Application>Microsoft Office PowerPoint</Application>
  <PresentationFormat>Широкий екран</PresentationFormat>
  <Paragraphs>79</Paragraphs>
  <Slides>27</Slides>
  <Notes>7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слайдів</vt:lpstr>
      </vt:variant>
      <vt:variant>
        <vt:i4>27</vt:i4>
      </vt:variant>
    </vt:vector>
  </HeadingPairs>
  <TitlesOfParts>
    <vt:vector size="32" baseType="lpstr">
      <vt:lpstr>Arial</vt:lpstr>
      <vt:lpstr>Calibri</vt:lpstr>
      <vt:lpstr>Century Gothic</vt:lpstr>
      <vt:lpstr>Сітчаста</vt:lpstr>
      <vt:lpstr>1_Сітчаста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Часть вторая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Секрет #1</vt:lpstr>
      <vt:lpstr>Презентація PowerPoint</vt:lpstr>
      <vt:lpstr>БиБЛейский стих ДНЯ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Katia</dc:creator>
  <cp:lastModifiedBy>Katia</cp:lastModifiedBy>
  <cp:revision>48</cp:revision>
  <dcterms:created xsi:type="dcterms:W3CDTF">2023-04-22T06:30:22Z</dcterms:created>
  <dcterms:modified xsi:type="dcterms:W3CDTF">2024-08-21T13:54:56Z</dcterms:modified>
</cp:coreProperties>
</file>