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34"/>
  </p:notesMasterIdLst>
  <p:sldIdLst>
    <p:sldId id="292" r:id="rId3"/>
    <p:sldId id="324" r:id="rId4"/>
    <p:sldId id="294" r:id="rId5"/>
    <p:sldId id="296" r:id="rId6"/>
    <p:sldId id="335" r:id="rId7"/>
    <p:sldId id="307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29" r:id="rId17"/>
    <p:sldId id="300" r:id="rId18"/>
    <p:sldId id="344" r:id="rId19"/>
    <p:sldId id="345" r:id="rId20"/>
    <p:sldId id="346" r:id="rId21"/>
    <p:sldId id="347" r:id="rId22"/>
    <p:sldId id="310" r:id="rId23"/>
    <p:sldId id="349" r:id="rId24"/>
    <p:sldId id="348" r:id="rId25"/>
    <p:sldId id="351" r:id="rId26"/>
    <p:sldId id="352" r:id="rId27"/>
    <p:sldId id="353" r:id="rId28"/>
    <p:sldId id="354" r:id="rId29"/>
    <p:sldId id="356" r:id="rId30"/>
    <p:sldId id="321" r:id="rId31"/>
    <p:sldId id="322" r:id="rId32"/>
    <p:sldId id="29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ідзаголовок 2"/>
          <p:cNvSpPr txBox="1">
            <a:spLocks/>
          </p:cNvSpPr>
          <p:nvPr/>
        </p:nvSpPr>
        <p:spPr>
          <a:xfrm>
            <a:off x="3074895" y="919401"/>
            <a:ext cx="8937811" cy="47821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13800" b="1" dirty="0" err="1" smtClean="0">
                <a:solidFill>
                  <a:srgbClr val="FFC000"/>
                </a:solidFill>
              </a:rPr>
              <a:t>Секретное</a:t>
            </a:r>
            <a:endParaRPr lang="uk-UA" sz="13800" b="1" dirty="0" smtClean="0">
              <a:solidFill>
                <a:srgbClr val="FFC000"/>
              </a:solidFill>
            </a:endParaRPr>
          </a:p>
          <a:p>
            <a:r>
              <a:rPr lang="uk-UA" sz="13800" b="1" dirty="0" err="1" smtClean="0">
                <a:solidFill>
                  <a:srgbClr val="FFC000"/>
                </a:solidFill>
              </a:rPr>
              <a:t>Место</a:t>
            </a:r>
            <a:endParaRPr lang="en-US" sz="41300" b="1" dirty="0">
              <a:solidFill>
                <a:srgbClr val="FFC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0" y="2124634"/>
            <a:ext cx="3062647" cy="3062647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3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1920" y="1506071"/>
            <a:ext cx="11866880" cy="4742329"/>
          </a:xfrm>
        </p:spPr>
        <p:txBody>
          <a:bodyPr>
            <a:noAutofit/>
          </a:bodyPr>
          <a:lstStyle/>
          <a:p>
            <a:r>
              <a:rPr lang="ru-RU" sz="6000" b="1" i="1" dirty="0">
                <a:effectLst/>
              </a:rPr>
              <a:t>И отрет Бог всякую слезу с очей их, и смерти не будет уже; ни плача, ни вопля, ни болезни уже не будет, ибо прежнее прошло</a:t>
            </a:r>
            <a:r>
              <a:rPr lang="ru-RU" sz="6000" b="1" i="1" dirty="0" smtClean="0">
                <a:effectLst/>
              </a:rPr>
              <a:t>./.../</a:t>
            </a:r>
            <a:endParaRPr lang="ru-RU" sz="6000" b="1" i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914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1920" y="1873624"/>
            <a:ext cx="11866880" cy="4374776"/>
          </a:xfrm>
        </p:spPr>
        <p:txBody>
          <a:bodyPr>
            <a:noAutofit/>
          </a:bodyPr>
          <a:lstStyle/>
          <a:p>
            <a:r>
              <a:rPr lang="ru-RU" sz="6000" b="1" i="1" dirty="0">
                <a:effectLst/>
              </a:rPr>
              <a:t>и показал мне великий город, </a:t>
            </a:r>
            <a:r>
              <a:rPr lang="ru-RU" sz="6000" b="1" i="1" dirty="0" err="1">
                <a:effectLst/>
              </a:rPr>
              <a:t>святый</a:t>
            </a:r>
            <a:r>
              <a:rPr lang="ru-RU" sz="6000" b="1" i="1" dirty="0">
                <a:effectLst/>
              </a:rPr>
              <a:t> Иерусалим, который нисходил с неба от Бога. Он имеет славу </a:t>
            </a:r>
            <a:r>
              <a:rPr lang="ru-RU" sz="6000" b="1" i="1" dirty="0" smtClean="0">
                <a:effectLst/>
              </a:rPr>
              <a:t>Божию.</a:t>
            </a:r>
            <a:endParaRPr lang="ru-RU" sz="6000" b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13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1920" y="1326777"/>
            <a:ext cx="11866880" cy="4921624"/>
          </a:xfrm>
        </p:spPr>
        <p:txBody>
          <a:bodyPr>
            <a:noAutofit/>
          </a:bodyPr>
          <a:lstStyle/>
          <a:p>
            <a:r>
              <a:rPr lang="ru-RU" sz="5400" b="1" i="1" dirty="0">
                <a:effectLst/>
              </a:rPr>
              <a:t>Светило его подобно </a:t>
            </a:r>
            <a:r>
              <a:rPr lang="ru-RU" sz="5400" b="1" i="1" dirty="0" err="1">
                <a:effectLst/>
              </a:rPr>
              <a:t>драгоценнейшему</a:t>
            </a:r>
            <a:r>
              <a:rPr lang="ru-RU" sz="5400" b="1" i="1" dirty="0">
                <a:effectLst/>
              </a:rPr>
              <a:t> камню, как бы камню </a:t>
            </a:r>
            <a:r>
              <a:rPr lang="ru-RU" sz="5400" b="1" i="1" dirty="0" err="1">
                <a:effectLst/>
              </a:rPr>
              <a:t>яспису</a:t>
            </a:r>
            <a:r>
              <a:rPr lang="ru-RU" sz="5400" b="1" i="1" dirty="0">
                <a:effectLst/>
              </a:rPr>
              <a:t> кристалловидному. Он имеет большую и высокую стену, имеет двенадцать ворот и на них двенадцать Ангелов/.../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850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1920" y="1598407"/>
            <a:ext cx="11866880" cy="4649993"/>
          </a:xfrm>
        </p:spPr>
        <p:txBody>
          <a:bodyPr>
            <a:noAutofit/>
          </a:bodyPr>
          <a:lstStyle/>
          <a:p>
            <a:r>
              <a:rPr lang="ru-RU" sz="8000" b="1" i="1" baseline="30000" dirty="0"/>
              <a:t>А двенадцать ворот — двенадцать жемчужин: каждые ворота были из одной жемчужины. Улица города — чистое золото, как </a:t>
            </a:r>
            <a:r>
              <a:rPr lang="ru-RU" sz="8000" b="1" i="1" baseline="30000" dirty="0">
                <a:solidFill>
                  <a:srgbClr val="FFC000"/>
                </a:solidFill>
              </a:rPr>
              <a:t>прозрачное стекло.</a:t>
            </a:r>
            <a:r>
              <a:rPr lang="ru-RU" sz="8000" b="1" i="1" baseline="30000" dirty="0"/>
              <a:t> /.../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0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1920" y="1435847"/>
            <a:ext cx="11866880" cy="4649993"/>
          </a:xfrm>
        </p:spPr>
        <p:txBody>
          <a:bodyPr>
            <a:noAutofit/>
          </a:bodyPr>
          <a:lstStyle/>
          <a:p>
            <a:r>
              <a:rPr lang="ru-RU" sz="6000" b="1" i="1" dirty="0">
                <a:effectLst/>
              </a:rPr>
              <a:t>И город не имеет нужды ни в солнце, ни в луне для освещения своего, ибо слава Божия осветила его, и светильник его — Агнец». </a:t>
            </a:r>
            <a:r>
              <a:rPr lang="ru-RU" sz="4400" b="1" i="1" dirty="0" err="1" smtClean="0">
                <a:solidFill>
                  <a:srgbClr val="FFC000"/>
                </a:solidFill>
                <a:effectLst/>
              </a:rPr>
              <a:t>Откр</a:t>
            </a:r>
            <a:r>
              <a:rPr lang="ru-RU" sz="4400" b="1" i="1" dirty="0" smtClean="0">
                <a:solidFill>
                  <a:srgbClr val="FFC000"/>
                </a:solidFill>
                <a:effectLst/>
              </a:rPr>
              <a:t>. 21:1-4,10-12,21,23</a:t>
            </a:r>
            <a:endParaRPr lang="ru-RU" sz="44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0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ідзаголовок 2"/>
          <p:cNvSpPr txBox="1">
            <a:spLocks/>
          </p:cNvSpPr>
          <p:nvPr/>
        </p:nvSpPr>
        <p:spPr>
          <a:xfrm>
            <a:off x="1463041" y="1412240"/>
            <a:ext cx="9296399" cy="4734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uk-UA" sz="8000" b="1" dirty="0" smtClean="0"/>
              <a:t>ЧЕГО </a:t>
            </a:r>
            <a:r>
              <a:rPr lang="uk-UA" sz="8000" b="1" dirty="0" smtClean="0">
                <a:solidFill>
                  <a:srgbClr val="FFC000"/>
                </a:solidFill>
              </a:rPr>
              <a:t>НЕ </a:t>
            </a:r>
            <a:r>
              <a:rPr lang="uk-UA" sz="8000" b="1" dirty="0" smtClean="0">
                <a:solidFill>
                  <a:srgbClr val="FFC000"/>
                </a:solidFill>
              </a:rPr>
              <a:t>БУДЕТ </a:t>
            </a:r>
            <a:r>
              <a:rPr lang="uk-UA" sz="8000" b="1" dirty="0" smtClean="0">
                <a:solidFill>
                  <a:srgbClr val="FFC000"/>
                </a:solidFill>
              </a:rPr>
              <a:t/>
            </a:r>
            <a:br>
              <a:rPr lang="uk-UA" sz="8000" b="1" dirty="0" smtClean="0">
                <a:solidFill>
                  <a:srgbClr val="FFC000"/>
                </a:solidFill>
              </a:rPr>
            </a:br>
            <a:r>
              <a:rPr lang="uk-UA" sz="8000" b="1" dirty="0"/>
              <a:t>В</a:t>
            </a:r>
            <a:r>
              <a:rPr lang="uk-UA" sz="8000" b="1" dirty="0" smtClean="0"/>
              <a:t> НЕБЕСНОМ ЦАРСТВЕ?</a:t>
            </a:r>
            <a:endParaRPr lang="en-US" sz="8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355" y="4669613"/>
            <a:ext cx="2630805" cy="26308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34168">
            <a:off x="-50165" y="4476573"/>
            <a:ext cx="2630805" cy="263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0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683170" y="1749497"/>
            <a:ext cx="5782295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1.СЛЕЗ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НЕБЕСНОМ ЦАРСТВЕ 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83171" y="3475313"/>
            <a:ext cx="5868364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</a:t>
            </a:r>
            <a:r>
              <a:rPr lang="ru-RU" sz="3200" b="1" i="1" dirty="0"/>
              <a:t>отрет Бог всякую слезу с очей их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745" y="1713961"/>
            <a:ext cx="4043375" cy="40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136776" y="1749497"/>
            <a:ext cx="6328689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2.БОЛЕЗНЕЙ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НЕБЕСНОМ ЦАРСТВЕ НЕ БУДЕТ: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6938" y="3392838"/>
            <a:ext cx="5868364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</a:t>
            </a:r>
            <a:r>
              <a:rPr lang="ru-RU" sz="3200" b="1" i="1" dirty="0"/>
              <a:t>ни плача, ни вопля, ни болезни уже не будет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5" y="1425685"/>
            <a:ext cx="4099255" cy="4099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207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683170" y="1749497"/>
            <a:ext cx="5782295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3. </a:t>
            </a:r>
            <a:r>
              <a:rPr lang="uk-UA" sz="8000" b="1" dirty="0" smtClean="0"/>
              <a:t>СМЕРТИ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НЕБЕСНОМ ЦАРСТВЕ НЕ БУДЕТ: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83171" y="3475313"/>
            <a:ext cx="5868364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</a:t>
            </a:r>
            <a:r>
              <a:rPr lang="ru-RU" sz="3200" b="1" i="1" dirty="0"/>
              <a:t>смерти не будет уже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85" y="1501885"/>
            <a:ext cx="3946855" cy="394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1" y="2298177"/>
            <a:ext cx="6843059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4.ГРЕХА/ЗЛА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НЕБЕСНОМ ЦАРСТВЕ НЕ БУДЕТ: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85" y="1608565"/>
            <a:ext cx="3733495" cy="3733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328288" y="3780113"/>
            <a:ext cx="5868364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</a:t>
            </a:r>
            <a:r>
              <a:rPr lang="ru-RU" sz="3200" b="1" i="1" dirty="0"/>
              <a:t>Он имеет славу </a:t>
            </a:r>
            <a:r>
              <a:rPr lang="ru-RU" sz="3200" b="1" i="1" dirty="0" smtClean="0"/>
              <a:t>Божию</a:t>
            </a:r>
            <a:r>
              <a:rPr lang="ru-RU" sz="3200" dirty="0" smtClean="0"/>
              <a:t>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299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31" y="3245223"/>
            <a:ext cx="3483128" cy="3483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613" y="0"/>
            <a:ext cx="2581836" cy="2581836"/>
          </a:xfrm>
          <a:prstGeom prst="rect">
            <a:avLst/>
          </a:prstGeom>
        </p:spPr>
      </p:pic>
      <p:pic>
        <p:nvPicPr>
          <p:cNvPr id="3" name="Місце для вмісту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47" y="41672"/>
            <a:ext cx="10264587" cy="681632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138033" y="3310048"/>
            <a:ext cx="3483128" cy="3483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60713" y="859215"/>
            <a:ext cx="48156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uk-UA" sz="6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льдорадо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835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439920" y="1484623"/>
            <a:ext cx="7559040" cy="1547447"/>
          </a:xfrm>
        </p:spPr>
        <p:txBody>
          <a:bodyPr>
            <a:noAutofit/>
          </a:bodyPr>
          <a:lstStyle/>
          <a:p>
            <a:r>
              <a:rPr lang="uk-UA" sz="6000" b="1" dirty="0" smtClean="0"/>
              <a:t>5. </a:t>
            </a:r>
            <a:r>
              <a:rPr lang="uk-UA" sz="6000" b="1" dirty="0"/>
              <a:t>ЗАПЯТНАННЫХ ГРЕХОМ</a:t>
            </a:r>
            <a:endParaRPr lang="en-US" sz="11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НЕБЕСНОМ ЦАРСТВЕ НЕ БУДЕТ: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4665" y="3599185"/>
            <a:ext cx="7189549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</a:t>
            </a:r>
            <a:r>
              <a:rPr lang="ru-RU" sz="3200" b="1" i="1" dirty="0"/>
              <a:t>И не войдет в него ничто нечистое и никто преданный мерзости и лжи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5" y="1719737"/>
            <a:ext cx="3758895" cy="3758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643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075" y="2438400"/>
            <a:ext cx="9905998" cy="1905000"/>
          </a:xfrm>
        </p:spPr>
        <p:txBody>
          <a:bodyPr>
            <a:normAutofit/>
          </a:bodyPr>
          <a:lstStyle/>
          <a:p>
            <a:pPr algn="ctr"/>
            <a:r>
              <a:rPr lang="uk-UA" sz="6600" b="1" dirty="0" err="1" smtClean="0">
                <a:solidFill>
                  <a:schemeClr val="tx1"/>
                </a:solidFill>
              </a:rPr>
              <a:t>ЧастЬ</a:t>
            </a:r>
            <a:r>
              <a:rPr lang="uk-UA" sz="6600" b="1" dirty="0" smtClean="0">
                <a:solidFill>
                  <a:schemeClr val="tx1"/>
                </a:solidFill>
              </a:rPr>
              <a:t> ВТОРАЯ</a:t>
            </a:r>
            <a:endParaRPr lang="en-US" sz="66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64" y="-1659496"/>
            <a:ext cx="4877481" cy="48774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9455" y="3563815"/>
            <a:ext cx="4877481" cy="4877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13809">
            <a:off x="8163193" y="3436615"/>
            <a:ext cx="4877481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0942" y="2438400"/>
            <a:ext cx="9905998" cy="1905000"/>
          </a:xfrm>
        </p:spPr>
        <p:txBody>
          <a:bodyPr>
            <a:noAutofit/>
          </a:bodyPr>
          <a:lstStyle/>
          <a:p>
            <a:pPr algn="ctr"/>
            <a:r>
              <a:rPr lang="uk-UA" sz="8000" b="1" dirty="0" err="1" smtClean="0">
                <a:solidFill>
                  <a:srgbClr val="FFC000"/>
                </a:solidFill>
              </a:rPr>
              <a:t>ка</a:t>
            </a:r>
            <a:r>
              <a:rPr lang="uk-UA" sz="8000" b="1" dirty="0" err="1" smtClean="0">
                <a:solidFill>
                  <a:srgbClr val="FFC000"/>
                </a:solidFill>
              </a:rPr>
              <a:t>к</a:t>
            </a:r>
            <a:r>
              <a:rPr lang="uk-UA" sz="8000" b="1" dirty="0" smtClean="0">
                <a:solidFill>
                  <a:srgbClr val="FFC000"/>
                </a:solidFill>
              </a:rPr>
              <a:t> ПОЛУЧИТЬ </a:t>
            </a:r>
            <a:r>
              <a:rPr lang="uk-UA" sz="8000" b="1" dirty="0" err="1" smtClean="0">
                <a:solidFill>
                  <a:srgbClr val="FFC000"/>
                </a:solidFill>
              </a:rPr>
              <a:t>прОпуск</a:t>
            </a:r>
            <a:r>
              <a:rPr lang="uk-UA" sz="8000" b="1" dirty="0" smtClean="0">
                <a:solidFill>
                  <a:srgbClr val="FFC000"/>
                </a:solidFill>
              </a:rPr>
              <a:t> </a:t>
            </a:r>
            <a:r>
              <a:rPr lang="uk-UA" sz="8000" b="1" dirty="0" smtClean="0">
                <a:solidFill>
                  <a:srgbClr val="FFC000"/>
                </a:solidFill>
              </a:rPr>
              <a:t/>
            </a:r>
            <a:br>
              <a:rPr lang="uk-UA" sz="8000" b="1" dirty="0" smtClean="0">
                <a:solidFill>
                  <a:srgbClr val="FFC000"/>
                </a:solidFill>
              </a:rPr>
            </a:br>
            <a:r>
              <a:rPr lang="uk-UA" sz="8000" b="1" dirty="0">
                <a:solidFill>
                  <a:schemeClr val="tx1"/>
                </a:solidFill>
              </a:rPr>
              <a:t>В</a:t>
            </a:r>
            <a:r>
              <a:rPr lang="uk-UA" sz="8000" b="1" dirty="0" smtClean="0">
                <a:solidFill>
                  <a:schemeClr val="tx1"/>
                </a:solidFill>
              </a:rPr>
              <a:t> </a:t>
            </a:r>
            <a:r>
              <a:rPr lang="uk-UA" sz="8000" b="1" dirty="0" err="1" smtClean="0">
                <a:solidFill>
                  <a:schemeClr val="tx1"/>
                </a:solidFill>
              </a:rPr>
              <a:t>божЬЕ</a:t>
            </a:r>
            <a:r>
              <a:rPr lang="uk-UA" sz="8000" b="1" dirty="0" smtClean="0">
                <a:solidFill>
                  <a:schemeClr val="tx1"/>
                </a:solidFill>
              </a:rPr>
              <a:t> </a:t>
            </a:r>
            <a:r>
              <a:rPr lang="uk-UA" sz="8000" b="1" dirty="0" err="1" smtClean="0">
                <a:solidFill>
                  <a:schemeClr val="tx1"/>
                </a:solidFill>
              </a:rPr>
              <a:t>царствО</a:t>
            </a:r>
            <a:r>
              <a:rPr lang="uk-UA" sz="8000" b="1" dirty="0" smtClean="0">
                <a:solidFill>
                  <a:schemeClr val="tx1"/>
                </a:solidFill>
              </a:rPr>
              <a:t>?</a:t>
            </a:r>
            <a:endParaRPr lang="en-US" sz="80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6565">
            <a:off x="932890" y="1089041"/>
            <a:ext cx="2698717" cy="26987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5311">
            <a:off x="1400948" y="3895841"/>
            <a:ext cx="1957780" cy="195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90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-374128" y="2174906"/>
            <a:ext cx="7559040" cy="1547447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1.УСЛЫШАТЬ</a:t>
            </a:r>
            <a:r>
              <a:rPr lang="uk-UA" sz="6000" b="1" dirty="0" smtClean="0"/>
              <a:t/>
            </a:r>
            <a:br>
              <a:rPr lang="uk-UA" sz="6000" b="1" dirty="0" smtClean="0"/>
            </a:br>
            <a:r>
              <a:rPr lang="uk-UA" sz="6000" b="1" dirty="0" smtClean="0"/>
              <a:t>БОЖЬЕ </a:t>
            </a:r>
            <a:r>
              <a:rPr lang="uk-UA" sz="6000" b="1" dirty="0" smtClean="0"/>
              <a:t>СЛОВО</a:t>
            </a:r>
            <a:endParaRPr lang="en-US" sz="11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sz="2800" b="1" spc="3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Божье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Царство: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329" y="1284258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59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-374129" y="2587282"/>
            <a:ext cx="7559040" cy="1547447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2.УВЕРОВАТЬ</a:t>
            </a: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6000" b="1" dirty="0" smtClean="0"/>
              <a:t>в БОГА</a:t>
            </a:r>
            <a:endParaRPr lang="en-US" sz="11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Божье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Царство: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329" y="1555376"/>
            <a:ext cx="3971060" cy="397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0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-374129" y="2587282"/>
            <a:ext cx="7559040" cy="1547447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FFC000"/>
                </a:solidFill>
              </a:rPr>
              <a:t>3.ПРИЗНАТЬ</a:t>
            </a:r>
            <a:r>
              <a:rPr lang="uk-UA" sz="4800" b="1" dirty="0" smtClean="0"/>
              <a:t/>
            </a:r>
            <a:br>
              <a:rPr lang="uk-UA" sz="4800" b="1" dirty="0" smtClean="0"/>
            </a:br>
            <a:r>
              <a:rPr lang="uk-UA" sz="6000" b="1" dirty="0" smtClean="0"/>
              <a:t>СВОИ ГРЕХИ</a:t>
            </a:r>
            <a:endParaRPr lang="en-US" sz="11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Божье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Царство: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87" y="1170199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6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-114152" y="2425918"/>
            <a:ext cx="7559040" cy="1547447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solidFill>
                  <a:srgbClr val="FFC000"/>
                </a:solidFill>
              </a:rPr>
              <a:t>4.ИСПОВЕДОВАТЬ</a:t>
            </a:r>
          </a:p>
          <a:p>
            <a:r>
              <a:rPr lang="uk-UA" sz="6000" b="1" dirty="0" smtClean="0"/>
              <a:t>ХРИСТА ЖИЗНЬЮ</a:t>
            </a:r>
            <a:endParaRPr lang="en-US" sz="11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Божье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Царство: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812" y="1169554"/>
            <a:ext cx="4877481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6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-123117" y="2591578"/>
            <a:ext cx="7913446" cy="1547447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solidFill>
                  <a:srgbClr val="FFC000"/>
                </a:solidFill>
              </a:rPr>
              <a:t>5.ПРИНЯТЬ КРЕЩЕНИЕ</a:t>
            </a:r>
            <a:r>
              <a:rPr lang="uk-UA" sz="6000" b="1" dirty="0" smtClean="0">
                <a:solidFill>
                  <a:srgbClr val="FFC000"/>
                </a:solidFill>
              </a:rPr>
              <a:t/>
            </a:r>
            <a:br>
              <a:rPr lang="uk-UA" sz="6000" b="1" dirty="0" smtClean="0">
                <a:solidFill>
                  <a:srgbClr val="FFC000"/>
                </a:solidFill>
              </a:rPr>
            </a:br>
            <a:r>
              <a:rPr lang="uk-UA" sz="6000" b="1" dirty="0"/>
              <a:t>В</a:t>
            </a:r>
            <a:r>
              <a:rPr lang="uk-UA" sz="6000" b="1" dirty="0" smtClean="0"/>
              <a:t> ВОДЕ</a:t>
            </a:r>
            <a:endParaRPr lang="en-US" sz="11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Божье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Царство: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847" y="1447799"/>
            <a:ext cx="4159965" cy="415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1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-123117" y="2591578"/>
            <a:ext cx="7559040" cy="1547447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solidFill>
                  <a:srgbClr val="FFC000"/>
                </a:solidFill>
              </a:rPr>
              <a:t>6.ЖИТЬ </a:t>
            </a:r>
            <a:r>
              <a:rPr lang="uk-UA" sz="6000" b="1" dirty="0" smtClean="0">
                <a:solidFill>
                  <a:srgbClr val="FFC000"/>
                </a:solidFill>
              </a:rPr>
              <a:t>ПО </a:t>
            </a:r>
            <a:r>
              <a:rPr lang="uk-UA" sz="6000" b="1" dirty="0" smtClean="0">
                <a:solidFill>
                  <a:srgbClr val="FFC000"/>
                </a:solidFill>
              </a:rPr>
              <a:t>ВЕРЕ</a:t>
            </a:r>
            <a:r>
              <a:rPr lang="uk-UA" sz="6000" b="1" dirty="0" smtClean="0">
                <a:solidFill>
                  <a:srgbClr val="FFC000"/>
                </a:solidFill>
              </a:rPr>
              <a:t/>
            </a:r>
            <a:br>
              <a:rPr lang="uk-UA" sz="6000" b="1" dirty="0" smtClean="0">
                <a:solidFill>
                  <a:srgbClr val="FFC000"/>
                </a:solidFill>
              </a:rPr>
            </a:br>
            <a:r>
              <a:rPr lang="uk-UA" sz="6000" b="1" dirty="0" smtClean="0"/>
              <a:t>КАЖДЫЙ ДЕНЬ</a:t>
            </a:r>
            <a:endParaRPr lang="en-US" sz="11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uk-UA" sz="2800" b="1" spc="300" dirty="0" err="1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Божье</a:t>
            </a:r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Царство: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451" y="1635112"/>
            <a:ext cx="3737978" cy="37379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019" y="2985247"/>
            <a:ext cx="2712934" cy="271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7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/>
              <a:t>Секрет </a:t>
            </a:r>
            <a:r>
              <a:rPr lang="en-US" sz="4400" b="1" dirty="0" smtClean="0"/>
              <a:t>#</a:t>
            </a:r>
            <a:r>
              <a:rPr lang="uk-UA" sz="4400" b="1" dirty="0" smtClean="0"/>
              <a:t>3</a:t>
            </a:r>
            <a:endParaRPr lang="en-US" sz="4400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41413" y="2514600"/>
            <a:ext cx="9905998" cy="31242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C000"/>
                </a:solidFill>
              </a:rPr>
              <a:t>Ты можешь </a:t>
            </a:r>
            <a:r>
              <a:rPr lang="ru-RU" sz="6000" b="1" dirty="0" smtClean="0">
                <a:solidFill>
                  <a:schemeClr val="tx1"/>
                </a:solidFill>
              </a:rPr>
              <a:t>вечно жить в</a:t>
            </a:r>
            <a:r>
              <a:rPr lang="ru-RU" sz="6000" b="1" dirty="0" smtClean="0">
                <a:solidFill>
                  <a:srgbClr val="FFC000"/>
                </a:solidFill>
              </a:rPr>
              <a:t> Царстве Небесном, если </a:t>
            </a:r>
            <a:r>
              <a:rPr lang="ru-RU" sz="6000" b="1" dirty="0" smtClean="0">
                <a:solidFill>
                  <a:schemeClr val="tx1"/>
                </a:solidFill>
              </a:rPr>
              <a:t>примешь </a:t>
            </a:r>
            <a:r>
              <a:rPr lang="ru-RU" sz="6000" b="1" dirty="0">
                <a:solidFill>
                  <a:schemeClr val="tx1"/>
                </a:solidFill>
              </a:rPr>
              <a:t>Христа!</a:t>
            </a:r>
            <a:endParaRPr lang="en-US" sz="6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470" y="-423794"/>
            <a:ext cx="3515337" cy="351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46" y="-116541"/>
            <a:ext cx="12205446" cy="69745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4391" y="3894824"/>
            <a:ext cx="3483128" cy="3483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696" y="-519952"/>
            <a:ext cx="2581836" cy="25818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92307" y="5216533"/>
            <a:ext cx="5423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Атлантида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3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3628" y="0"/>
            <a:ext cx="9905998" cy="1905000"/>
          </a:xfrm>
        </p:spPr>
        <p:txBody>
          <a:bodyPr>
            <a:normAutofit/>
          </a:bodyPr>
          <a:lstStyle/>
          <a:p>
            <a:pPr algn="ctr"/>
            <a:r>
              <a:rPr lang="uk-UA" sz="4400" b="1" dirty="0" err="1" smtClean="0">
                <a:solidFill>
                  <a:srgbClr val="FFC000"/>
                </a:solidFill>
              </a:rPr>
              <a:t>БиБЛеЙскИЙ</a:t>
            </a:r>
            <a:r>
              <a:rPr lang="uk-UA" sz="4400" b="1" dirty="0" smtClean="0">
                <a:solidFill>
                  <a:srgbClr val="FFC000"/>
                </a:solidFill>
              </a:rPr>
              <a:t> </a:t>
            </a:r>
            <a:r>
              <a:rPr lang="uk-UA" sz="4400" b="1" dirty="0" err="1" smtClean="0">
                <a:solidFill>
                  <a:srgbClr val="FFC000"/>
                </a:solidFill>
              </a:rPr>
              <a:t>стих</a:t>
            </a:r>
            <a:r>
              <a:rPr lang="uk-UA" sz="4400" b="1" dirty="0" smtClean="0">
                <a:solidFill>
                  <a:srgbClr val="FFC000"/>
                </a:solidFill>
              </a:rPr>
              <a:t> </a:t>
            </a:r>
            <a:r>
              <a:rPr lang="uk-UA" sz="4400" b="1" dirty="0" smtClean="0">
                <a:solidFill>
                  <a:srgbClr val="FFC000"/>
                </a:solidFill>
              </a:rPr>
              <a:t>ДНЯ</a:t>
            </a:r>
            <a:endParaRPr lang="en-US" sz="4400" b="1" dirty="0">
              <a:solidFill>
                <a:srgbClr val="FFC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5907" y="2309010"/>
            <a:ext cx="11521440" cy="312420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1"/>
                </a:solidFill>
              </a:rPr>
              <a:t> </a:t>
            </a:r>
            <a:r>
              <a:rPr lang="ru-RU" sz="6000" b="1" dirty="0">
                <a:solidFill>
                  <a:schemeClr val="tx1"/>
                </a:solidFill>
              </a:rPr>
              <a:t>«се, скиния Бога с человеками, и Он будет обитать с ними; они будут Его народом, и Сам Бог с ними будет Богом их» </a:t>
            </a:r>
            <a:r>
              <a:rPr lang="ru-RU" sz="4800" b="1" dirty="0" smtClean="0">
                <a:solidFill>
                  <a:srgbClr val="FFC000"/>
                </a:solidFill>
              </a:rPr>
              <a:t>(</a:t>
            </a:r>
            <a:r>
              <a:rPr lang="ru-RU" sz="4800" b="1" dirty="0" smtClean="0">
                <a:solidFill>
                  <a:srgbClr val="FFC000"/>
                </a:solidFill>
              </a:rPr>
              <a:t>Отк.21:3</a:t>
            </a:r>
            <a:r>
              <a:rPr lang="ru-RU" sz="4800" b="1" dirty="0">
                <a:solidFill>
                  <a:srgbClr val="FFC000"/>
                </a:solidFill>
              </a:rPr>
              <a:t>)</a:t>
            </a:r>
            <a:endParaRPr lang="en-US" sz="1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598407"/>
            <a:ext cx="11044518" cy="4649993"/>
          </a:xfrm>
        </p:spPr>
        <p:txBody>
          <a:bodyPr>
            <a:noAutofit/>
          </a:bodyPr>
          <a:lstStyle/>
          <a:p>
            <a:r>
              <a:rPr lang="ru-RU" sz="6600" b="1" i="1" dirty="0">
                <a:effectLst/>
              </a:rPr>
              <a:t>«В доме Отца Моего обителей много. А если бы не так, Я сказал бы вам: Я иду приготовить место вам. </a:t>
            </a:r>
            <a:endParaRPr lang="ru-RU" sz="6600" b="1" i="1" dirty="0">
              <a:effectLst/>
            </a:endParaRPr>
          </a:p>
          <a:p>
            <a:endParaRPr lang="ru-RU" sz="6600" b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готує нам дім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7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15153" y="1598407"/>
            <a:ext cx="11509487" cy="4649993"/>
          </a:xfrm>
        </p:spPr>
        <p:txBody>
          <a:bodyPr>
            <a:noAutofit/>
          </a:bodyPr>
          <a:lstStyle/>
          <a:p>
            <a:r>
              <a:rPr lang="ru-RU" sz="6600" b="1" i="1" dirty="0">
                <a:effectLst/>
              </a:rPr>
              <a:t> И когда пойду и приготовлю вам место, приду опять и возьму вас к Себе, чтобы и вы были, где Я» </a:t>
            </a:r>
            <a:r>
              <a:rPr lang="ru-RU" sz="5400" b="1" i="1" dirty="0" smtClean="0">
                <a:solidFill>
                  <a:srgbClr val="FFC000"/>
                </a:solidFill>
                <a:effectLst/>
              </a:rPr>
              <a:t>Ин</a:t>
            </a:r>
            <a:r>
              <a:rPr lang="ru-RU" sz="4800" b="1" dirty="0" smtClean="0">
                <a:solidFill>
                  <a:srgbClr val="FFC000"/>
                </a:solidFill>
                <a:effectLst/>
              </a:rPr>
              <a:t>.14:2-3</a:t>
            </a:r>
            <a:endParaRPr lang="ru-RU" sz="4800" b="1" dirty="0">
              <a:solidFill>
                <a:srgbClr val="FFC00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готує нам дім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529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6578">
            <a:off x="8401190" y="1168358"/>
            <a:ext cx="2129519" cy="2129519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1497105" y="896131"/>
            <a:ext cx="8498541" cy="14383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uk-UA" sz="11500" b="1" dirty="0" smtClean="0">
                <a:solidFill>
                  <a:srgbClr val="FFC000"/>
                </a:solidFill>
              </a:rPr>
              <a:t>ГДЕ</a:t>
            </a:r>
            <a:endParaRPr lang="uk-UA" sz="11500" b="1" dirty="0" smtClean="0">
              <a:solidFill>
                <a:srgbClr val="FFC000"/>
              </a:solidFill>
            </a:endParaRPr>
          </a:p>
          <a:p>
            <a:pPr>
              <a:spcAft>
                <a:spcPts val="0"/>
              </a:spcAft>
            </a:pPr>
            <a:r>
              <a:rPr lang="uk-UA" sz="6600" b="1" dirty="0" smtClean="0"/>
              <a:t>БУДУТ </a:t>
            </a:r>
            <a:r>
              <a:rPr lang="uk-UA" sz="6600" b="1" dirty="0" err="1" smtClean="0"/>
              <a:t>ЖИТь</a:t>
            </a:r>
            <a:endParaRPr lang="uk-UA" sz="6600" b="1" dirty="0" smtClean="0"/>
          </a:p>
          <a:p>
            <a:pPr>
              <a:spcAft>
                <a:spcPts val="0"/>
              </a:spcAft>
            </a:pPr>
            <a:r>
              <a:rPr lang="uk-UA" sz="9600" b="1" dirty="0" smtClean="0">
                <a:solidFill>
                  <a:srgbClr val="FFC000"/>
                </a:solidFill>
              </a:rPr>
              <a:t>СПАСЕННЫЕ?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9824">
            <a:off x="1962732" y="1969876"/>
            <a:ext cx="1412594" cy="141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72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3" y="1598407"/>
            <a:ext cx="11385177" cy="4649993"/>
          </a:xfrm>
        </p:spPr>
        <p:txBody>
          <a:bodyPr>
            <a:noAutofit/>
          </a:bodyPr>
          <a:lstStyle/>
          <a:p>
            <a:r>
              <a:rPr lang="ru-RU" sz="5800" b="1" i="1" dirty="0">
                <a:effectLst/>
              </a:rPr>
              <a:t>«И увидел я новое небо и новую землю, ибо прежнее небо и прежняя земля миновали, и моря уже нет. И я, Иоанн, увидел </a:t>
            </a:r>
            <a:r>
              <a:rPr lang="ru-RU" sz="5800" b="1" i="1" dirty="0" err="1">
                <a:effectLst/>
              </a:rPr>
              <a:t>святый</a:t>
            </a:r>
            <a:r>
              <a:rPr lang="ru-RU" sz="5800" b="1" i="1" dirty="0">
                <a:effectLst/>
              </a:rPr>
              <a:t> город Иерусалим</a:t>
            </a:r>
            <a:r>
              <a:rPr lang="ru-RU" sz="5800" b="1" i="1" dirty="0" smtClean="0">
                <a:effectLst/>
              </a:rPr>
              <a:t>,</a:t>
            </a:r>
            <a:endParaRPr lang="ru-RU" sz="5800" b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237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1920" y="1598407"/>
            <a:ext cx="11866880" cy="4649993"/>
          </a:xfrm>
        </p:spPr>
        <p:txBody>
          <a:bodyPr>
            <a:noAutofit/>
          </a:bodyPr>
          <a:lstStyle/>
          <a:p>
            <a:r>
              <a:rPr lang="ru-RU" sz="6000" b="1" i="1" dirty="0">
                <a:effectLst/>
              </a:rPr>
              <a:t> новый, сходящий от Бога с неба, приготовленный как невеста, украшенная для мужа своего. И услышал я громкий голос с неба, говорящий: </a:t>
            </a:r>
          </a:p>
          <a:p>
            <a:endParaRPr lang="ru-RU" sz="6000" b="1" i="1" dirty="0">
              <a:effectLst/>
            </a:endParaRPr>
          </a:p>
          <a:p>
            <a:r>
              <a:rPr lang="ru-RU" sz="6000" b="1" i="1" dirty="0" smtClean="0">
                <a:effectLst/>
              </a:rPr>
              <a:t>Ось </a:t>
            </a:r>
            <a:r>
              <a:rPr lang="ru-RU" sz="6000" b="1" i="1" dirty="0" err="1">
                <a:effectLst/>
              </a:rPr>
              <a:t>Божа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оселя</a:t>
            </a:r>
            <a:r>
              <a:rPr lang="ru-RU" sz="6000" b="1" i="1" dirty="0">
                <a:effectLst/>
              </a:rPr>
              <a:t> з людьми; і </a:t>
            </a:r>
            <a:r>
              <a:rPr lang="ru-RU" sz="6000" b="1" i="1" dirty="0" err="1">
                <a:effectLst/>
              </a:rPr>
              <a:t>Він</a:t>
            </a:r>
            <a:r>
              <a:rPr lang="ru-RU" sz="6000" b="1" i="1" dirty="0">
                <a:effectLst/>
              </a:rPr>
              <a:t> поселиться з ними, і вони </a:t>
            </a:r>
            <a:r>
              <a:rPr lang="ru-RU" sz="6000" b="1" i="1" dirty="0" err="1">
                <a:effectLst/>
              </a:rPr>
              <a:t>будуть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Його</a:t>
            </a:r>
            <a:r>
              <a:rPr lang="ru-RU" sz="6000" b="1" i="1" dirty="0">
                <a:effectLst/>
              </a:rPr>
              <a:t> народом, і сам Бог буде з ними – </a:t>
            </a:r>
            <a:r>
              <a:rPr lang="ru-RU" sz="6000" b="1" i="1" dirty="0" err="1">
                <a:effectLst/>
              </a:rPr>
              <a:t>їхній</a:t>
            </a:r>
            <a:r>
              <a:rPr lang="ru-RU" sz="6000" b="1" i="1" dirty="0">
                <a:effectLst/>
              </a:rPr>
              <a:t> Бог; і </a:t>
            </a:r>
            <a:r>
              <a:rPr lang="ru-RU" sz="6000" b="1" i="1" dirty="0" err="1">
                <a:effectLst/>
              </a:rPr>
              <a:t>Він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обітре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кожну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сльозу</a:t>
            </a:r>
            <a:r>
              <a:rPr lang="ru-RU" sz="6000" b="1" i="1" dirty="0">
                <a:effectLst/>
              </a:rPr>
              <a:t> з </a:t>
            </a:r>
            <a:r>
              <a:rPr lang="ru-RU" sz="6000" b="1" i="1" dirty="0" err="1">
                <a:effectLst/>
              </a:rPr>
              <a:t>їхніх</a:t>
            </a:r>
            <a:r>
              <a:rPr lang="ru-RU" sz="6000" b="1" i="1" dirty="0">
                <a:effectLst/>
              </a:rPr>
              <a:t> очей, і </a:t>
            </a:r>
            <a:r>
              <a:rPr lang="ru-RU" sz="6000" b="1" i="1" dirty="0" err="1">
                <a:effectLst/>
              </a:rPr>
              <a:t>більше</a:t>
            </a:r>
            <a:r>
              <a:rPr lang="ru-RU" sz="6000" b="1" i="1" dirty="0">
                <a:effectLst/>
              </a:rPr>
              <a:t> не буде </a:t>
            </a:r>
            <a:r>
              <a:rPr lang="ru-RU" sz="6000" b="1" i="1" dirty="0" err="1">
                <a:effectLst/>
              </a:rPr>
              <a:t>смерті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ні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страждань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ні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голосіння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ні</a:t>
            </a:r>
            <a:r>
              <a:rPr lang="ru-RU" sz="6000" b="1" i="1" dirty="0">
                <a:effectLst/>
              </a:rPr>
              <a:t> болю, – </a:t>
            </a:r>
            <a:r>
              <a:rPr lang="ru-RU" sz="6000" b="1" i="1" dirty="0" err="1">
                <a:effectLst/>
              </a:rPr>
              <a:t>вже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більше</a:t>
            </a:r>
            <a:r>
              <a:rPr lang="ru-RU" sz="6000" b="1" i="1" dirty="0">
                <a:effectLst/>
              </a:rPr>
              <a:t> не буде, тому </a:t>
            </a:r>
            <a:r>
              <a:rPr lang="ru-RU" sz="6000" b="1" i="1" dirty="0" err="1">
                <a:effectLst/>
              </a:rPr>
              <a:t>що</a:t>
            </a:r>
            <a:r>
              <a:rPr lang="ru-RU" sz="6000" b="1" i="1" dirty="0">
                <a:effectLst/>
              </a:rPr>
              <a:t> перше </a:t>
            </a:r>
            <a:r>
              <a:rPr lang="ru-RU" sz="6000" b="1" i="1" dirty="0" err="1">
                <a:effectLst/>
              </a:rPr>
              <a:t>минулося</a:t>
            </a:r>
            <a:r>
              <a:rPr lang="ru-RU" sz="6000" b="1" i="1" dirty="0">
                <a:effectLst/>
              </a:rPr>
              <a:t>. /.../</a:t>
            </a:r>
          </a:p>
          <a:p>
            <a:r>
              <a:rPr lang="ru-RU" sz="6000" b="1" i="1" dirty="0">
                <a:effectLst/>
              </a:rPr>
              <a:t>І </a:t>
            </a:r>
            <a:r>
              <a:rPr lang="ru-RU" sz="6000" b="1" i="1" dirty="0" err="1">
                <a:effectLst/>
              </a:rPr>
              <a:t>повів</a:t>
            </a:r>
            <a:r>
              <a:rPr lang="ru-RU" sz="6000" b="1" i="1" dirty="0">
                <a:effectLst/>
              </a:rPr>
              <a:t> мене духом на </a:t>
            </a:r>
            <a:r>
              <a:rPr lang="ru-RU" sz="6000" b="1" i="1" dirty="0" err="1">
                <a:effectLst/>
              </a:rPr>
              <a:t>велику</a:t>
            </a:r>
            <a:r>
              <a:rPr lang="ru-RU" sz="6000" b="1" i="1" dirty="0">
                <a:effectLst/>
              </a:rPr>
              <a:t> й </a:t>
            </a:r>
            <a:r>
              <a:rPr lang="ru-RU" sz="6000" b="1" i="1" dirty="0" err="1">
                <a:effectLst/>
              </a:rPr>
              <a:t>високу</a:t>
            </a:r>
            <a:r>
              <a:rPr lang="ru-RU" sz="6000" b="1" i="1" dirty="0">
                <a:effectLst/>
              </a:rPr>
              <a:t> гору, і показав </a:t>
            </a:r>
            <a:r>
              <a:rPr lang="ru-RU" sz="6000" b="1" i="1" dirty="0" err="1">
                <a:effectLst/>
              </a:rPr>
              <a:t>мені</a:t>
            </a:r>
            <a:r>
              <a:rPr lang="ru-RU" sz="6000" b="1" i="1" dirty="0">
                <a:effectLst/>
              </a:rPr>
              <a:t> [</a:t>
            </a:r>
            <a:r>
              <a:rPr lang="ru-RU" sz="6000" b="1" i="1" dirty="0" err="1">
                <a:effectLst/>
              </a:rPr>
              <a:t>велике</a:t>
            </a:r>
            <a:r>
              <a:rPr lang="ru-RU" sz="6000" b="1" i="1" dirty="0">
                <a:effectLst/>
              </a:rPr>
              <a:t>] </a:t>
            </a:r>
            <a:r>
              <a:rPr lang="ru-RU" sz="6000" b="1" i="1" dirty="0" err="1">
                <a:effectLst/>
              </a:rPr>
              <a:t>святе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місто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Єрусалим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що</a:t>
            </a:r>
            <a:r>
              <a:rPr lang="ru-RU" sz="6000" b="1" i="1" dirty="0">
                <a:effectLst/>
              </a:rPr>
              <a:t> сходило з неба </a:t>
            </a:r>
            <a:r>
              <a:rPr lang="ru-RU" sz="6000" b="1" i="1" dirty="0" err="1">
                <a:effectLst/>
              </a:rPr>
              <a:t>від</a:t>
            </a:r>
            <a:r>
              <a:rPr lang="ru-RU" sz="6000" b="1" i="1" dirty="0">
                <a:effectLst/>
              </a:rPr>
              <a:t> Бога, </a:t>
            </a:r>
            <a:r>
              <a:rPr lang="ru-RU" sz="6000" b="1" i="1" dirty="0" err="1">
                <a:effectLst/>
              </a:rPr>
              <a:t>маючи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Божу</a:t>
            </a:r>
            <a:r>
              <a:rPr lang="ru-RU" sz="6000" b="1" i="1" dirty="0">
                <a:effectLst/>
              </a:rPr>
              <a:t> славу. </a:t>
            </a:r>
            <a:r>
              <a:rPr lang="ru-RU" sz="6000" b="1" i="1" dirty="0" err="1">
                <a:effectLst/>
              </a:rPr>
              <a:t>Його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сяйво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подібне</a:t>
            </a:r>
            <a:r>
              <a:rPr lang="ru-RU" sz="6000" b="1" i="1" dirty="0">
                <a:effectLst/>
              </a:rPr>
              <a:t> до </a:t>
            </a:r>
            <a:r>
              <a:rPr lang="ru-RU" sz="6000" b="1" i="1" dirty="0" err="1">
                <a:effectLst/>
              </a:rPr>
              <a:t>коштовного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каменя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наче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каменя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яшми</a:t>
            </a:r>
            <a:r>
              <a:rPr lang="ru-RU" sz="6000" b="1" i="1" dirty="0">
                <a:effectLst/>
              </a:rPr>
              <a:t>, чистого, як </a:t>
            </a:r>
            <a:r>
              <a:rPr lang="ru-RU" sz="6000" b="1" i="1" dirty="0" err="1">
                <a:effectLst/>
              </a:rPr>
              <a:t>кришталь</a:t>
            </a:r>
            <a:r>
              <a:rPr lang="ru-RU" sz="6000" b="1" i="1" dirty="0">
                <a:effectLst/>
              </a:rPr>
              <a:t>. </a:t>
            </a:r>
            <a:r>
              <a:rPr lang="ru-RU" sz="6000" b="1" i="1" dirty="0" err="1">
                <a:effectLst/>
              </a:rPr>
              <a:t>Воно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має</a:t>
            </a:r>
            <a:r>
              <a:rPr lang="ru-RU" sz="6000" b="1" i="1" dirty="0">
                <a:effectLst/>
              </a:rPr>
              <a:t> великий та </a:t>
            </a:r>
            <a:r>
              <a:rPr lang="ru-RU" sz="6000" b="1" i="1" dirty="0" err="1">
                <a:effectLst/>
              </a:rPr>
              <a:t>високий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мур</a:t>
            </a:r>
            <a:r>
              <a:rPr lang="ru-RU" sz="6000" b="1" i="1" dirty="0">
                <a:effectLst/>
              </a:rPr>
              <a:t>, у </a:t>
            </a:r>
            <a:r>
              <a:rPr lang="ru-RU" sz="6000" b="1" i="1" dirty="0" err="1">
                <a:effectLst/>
              </a:rPr>
              <a:t>якому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дванадцять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брам</a:t>
            </a:r>
            <a:r>
              <a:rPr lang="ru-RU" sz="6000" b="1" i="1" dirty="0">
                <a:effectLst/>
              </a:rPr>
              <a:t>, а на </a:t>
            </a:r>
            <a:r>
              <a:rPr lang="ru-RU" sz="6000" b="1" i="1" dirty="0" err="1">
                <a:effectLst/>
              </a:rPr>
              <a:t>брамах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дванадцять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ангелів</a:t>
            </a:r>
            <a:r>
              <a:rPr lang="ru-RU" sz="6000" b="1" i="1" dirty="0">
                <a:effectLst/>
              </a:rPr>
              <a:t> і </a:t>
            </a:r>
            <a:r>
              <a:rPr lang="ru-RU" sz="6000" b="1" i="1" dirty="0" err="1">
                <a:effectLst/>
              </a:rPr>
              <a:t>написані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імена</a:t>
            </a:r>
            <a:r>
              <a:rPr lang="ru-RU" sz="6000" b="1" i="1" dirty="0">
                <a:effectLst/>
              </a:rPr>
              <a:t> – </a:t>
            </a:r>
            <a:r>
              <a:rPr lang="ru-RU" sz="6000" b="1" i="1" dirty="0" err="1">
                <a:effectLst/>
              </a:rPr>
              <a:t>імена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дванадцятьох</a:t>
            </a:r>
            <a:r>
              <a:rPr lang="ru-RU" sz="6000" b="1" i="1" dirty="0">
                <a:effectLst/>
              </a:rPr>
              <a:t> племен </a:t>
            </a:r>
            <a:r>
              <a:rPr lang="ru-RU" sz="6000" b="1" i="1" dirty="0" err="1">
                <a:effectLst/>
              </a:rPr>
              <a:t>синів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Ізраїля</a:t>
            </a:r>
            <a:r>
              <a:rPr lang="ru-RU" sz="6000" b="1" i="1" dirty="0">
                <a:effectLst/>
              </a:rPr>
              <a:t>./.../ А </a:t>
            </a:r>
            <a:r>
              <a:rPr lang="ru-RU" sz="6000" b="1" i="1" dirty="0" err="1">
                <a:effectLst/>
              </a:rPr>
              <a:t>дванадцять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брам</a:t>
            </a:r>
            <a:r>
              <a:rPr lang="ru-RU" sz="6000" b="1" i="1" dirty="0">
                <a:effectLst/>
              </a:rPr>
              <a:t> – то </a:t>
            </a:r>
            <a:r>
              <a:rPr lang="ru-RU" sz="6000" b="1" i="1" dirty="0" err="1">
                <a:effectLst/>
              </a:rPr>
              <a:t>дванадцять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перлин</a:t>
            </a:r>
            <a:r>
              <a:rPr lang="ru-RU" sz="6000" b="1" i="1" dirty="0">
                <a:effectLst/>
              </a:rPr>
              <a:t>, і </a:t>
            </a:r>
            <a:r>
              <a:rPr lang="ru-RU" sz="6000" b="1" i="1" dirty="0" err="1">
                <a:effectLst/>
              </a:rPr>
              <a:t>кожна</a:t>
            </a:r>
            <a:r>
              <a:rPr lang="ru-RU" sz="6000" b="1" i="1" dirty="0">
                <a:effectLst/>
              </a:rPr>
              <a:t> брама </a:t>
            </a:r>
            <a:r>
              <a:rPr lang="ru-RU" sz="6000" b="1" i="1" dirty="0" err="1">
                <a:effectLst/>
              </a:rPr>
              <a:t>була</a:t>
            </a:r>
            <a:r>
              <a:rPr lang="ru-RU" sz="6000" b="1" i="1" dirty="0">
                <a:effectLst/>
              </a:rPr>
              <a:t> з </a:t>
            </a:r>
            <a:r>
              <a:rPr lang="ru-RU" sz="6000" b="1" i="1" dirty="0" err="1">
                <a:effectLst/>
              </a:rPr>
              <a:t>однієї</a:t>
            </a:r>
            <a:r>
              <a:rPr lang="ru-RU" sz="6000" b="1" i="1" dirty="0">
                <a:effectLst/>
              </a:rPr>
              <a:t> перлини. </a:t>
            </a:r>
            <a:r>
              <a:rPr lang="ru-RU" sz="6000" b="1" i="1" dirty="0" err="1">
                <a:effectLst/>
              </a:rPr>
              <a:t>Вулиці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міста</a:t>
            </a:r>
            <a:r>
              <a:rPr lang="ru-RU" sz="6000" b="1" i="1" dirty="0">
                <a:effectLst/>
              </a:rPr>
              <a:t> – </a:t>
            </a:r>
            <a:r>
              <a:rPr lang="ru-RU" sz="6000" b="1" i="1" dirty="0" err="1">
                <a:effectLst/>
              </a:rPr>
              <a:t>чисте</a:t>
            </a:r>
            <a:r>
              <a:rPr lang="ru-RU" sz="6000" b="1" i="1" dirty="0">
                <a:effectLst/>
              </a:rPr>
              <a:t> золото, </a:t>
            </a:r>
            <a:r>
              <a:rPr lang="ru-RU" sz="6000" b="1" i="1" dirty="0" err="1">
                <a:effectLst/>
              </a:rPr>
              <a:t>прозоре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мов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скло</a:t>
            </a:r>
            <a:r>
              <a:rPr lang="ru-RU" sz="6000" b="1" i="1" dirty="0">
                <a:effectLst/>
              </a:rPr>
              <a:t>. /.../ І </a:t>
            </a:r>
            <a:r>
              <a:rPr lang="ru-RU" sz="6000" b="1" i="1" dirty="0" err="1">
                <a:effectLst/>
              </a:rPr>
              <a:t>місто</a:t>
            </a:r>
            <a:r>
              <a:rPr lang="ru-RU" sz="6000" b="1" i="1" dirty="0">
                <a:effectLst/>
              </a:rPr>
              <a:t> не </a:t>
            </a:r>
            <a:r>
              <a:rPr lang="ru-RU" sz="6000" b="1" i="1" dirty="0" err="1">
                <a:effectLst/>
              </a:rPr>
              <a:t>потребує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ні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сонця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ні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місяця</a:t>
            </a:r>
            <a:r>
              <a:rPr lang="ru-RU" sz="6000" b="1" i="1" dirty="0">
                <a:effectLst/>
              </a:rPr>
              <a:t>, </a:t>
            </a:r>
            <a:r>
              <a:rPr lang="ru-RU" sz="6000" b="1" i="1" dirty="0" err="1">
                <a:effectLst/>
              </a:rPr>
              <a:t>щоб</a:t>
            </a:r>
            <a:r>
              <a:rPr lang="ru-RU" sz="6000" b="1" i="1" dirty="0">
                <a:effectLst/>
              </a:rPr>
              <a:t> у </a:t>
            </a:r>
            <a:r>
              <a:rPr lang="ru-RU" sz="6000" b="1" i="1" dirty="0" err="1">
                <a:effectLst/>
              </a:rPr>
              <a:t>ньому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світили</a:t>
            </a:r>
            <a:r>
              <a:rPr lang="ru-RU" sz="6000" b="1" i="1" dirty="0">
                <a:effectLst/>
              </a:rPr>
              <a:t>, тому </a:t>
            </a:r>
            <a:r>
              <a:rPr lang="ru-RU" sz="6000" b="1" i="1" dirty="0" err="1">
                <a:effectLst/>
              </a:rPr>
              <a:t>що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Божа</a:t>
            </a:r>
            <a:r>
              <a:rPr lang="ru-RU" sz="6000" b="1" i="1" dirty="0">
                <a:effectLst/>
              </a:rPr>
              <a:t> слава </a:t>
            </a:r>
            <a:r>
              <a:rPr lang="ru-RU" sz="6000" b="1" i="1" dirty="0" err="1">
                <a:effectLst/>
              </a:rPr>
              <a:t>освітила</a:t>
            </a:r>
            <a:r>
              <a:rPr lang="ru-RU" sz="6000" b="1" i="1" dirty="0">
                <a:effectLst/>
              </a:rPr>
              <a:t> </a:t>
            </a:r>
            <a:r>
              <a:rPr lang="ru-RU" sz="6000" b="1" i="1" dirty="0" err="1">
                <a:effectLst/>
              </a:rPr>
              <a:t>його</a:t>
            </a:r>
            <a:r>
              <a:rPr lang="ru-RU" sz="6000" b="1" i="1" dirty="0">
                <a:effectLst/>
              </a:rPr>
              <a:t>, і </a:t>
            </a:r>
            <a:r>
              <a:rPr lang="ru-RU" sz="6000" b="1" i="1" dirty="0" err="1">
                <a:effectLst/>
              </a:rPr>
              <a:t>світильником</a:t>
            </a:r>
            <a:r>
              <a:rPr lang="ru-RU" sz="6000" b="1" i="1" dirty="0">
                <a:effectLst/>
              </a:rPr>
              <a:t> для </a:t>
            </a:r>
            <a:r>
              <a:rPr lang="ru-RU" sz="6000" b="1" i="1" dirty="0" err="1">
                <a:effectLst/>
              </a:rPr>
              <a:t>нього</a:t>
            </a:r>
            <a:r>
              <a:rPr lang="ru-RU" sz="6000" b="1" i="1" dirty="0">
                <a:effectLst/>
              </a:rPr>
              <a:t> є </a:t>
            </a:r>
            <a:r>
              <a:rPr lang="ru-RU" sz="6000" b="1" i="1" dirty="0" err="1">
                <a:effectLst/>
              </a:rPr>
              <a:t>Агнець</a:t>
            </a:r>
            <a:r>
              <a:rPr lang="ru-RU" sz="6000" b="1" i="1" dirty="0">
                <a:effectLst/>
              </a:rPr>
              <a:t>». ОБ’ЯВЛЕННЯ 21:1-4,10-12,21,23</a:t>
            </a:r>
            <a:endParaRPr lang="ru-RU" sz="6000" b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902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488141"/>
            <a:ext cx="10919012" cy="4760259"/>
          </a:xfrm>
        </p:spPr>
        <p:txBody>
          <a:bodyPr>
            <a:noAutofit/>
          </a:bodyPr>
          <a:lstStyle/>
          <a:p>
            <a:r>
              <a:rPr lang="ru-RU" sz="6200" b="1" i="1" dirty="0">
                <a:solidFill>
                  <a:srgbClr val="FFC000"/>
                </a:solidFill>
                <a:effectLst/>
              </a:rPr>
              <a:t>се, скиния Бога с человеками, и Он будет обитать с ними; они будут Его народом, и Сам Бог с ними будет Богом их. </a:t>
            </a:r>
            <a:endParaRPr lang="ru-RU" sz="6200" b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Христос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готовит</a:t>
            </a:r>
            <a:r>
              <a:rPr lang="uk-UA" sz="2800" b="1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нам </a:t>
            </a:r>
            <a:r>
              <a:rPr lang="uk-UA" sz="2800" b="1" spc="3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endParaRPr lang="en-US" sz="2800" b="1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229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701</TotalTime>
  <Words>713</Words>
  <Application>Microsoft Office PowerPoint</Application>
  <PresentationFormat>Широкий екран</PresentationFormat>
  <Paragraphs>66</Paragraphs>
  <Slides>31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ЧастЬ ВТОРАЯ</vt:lpstr>
      <vt:lpstr>как ПОЛУЧИТЬ прОпуск  В божЬЕ царствО?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Секрет #3</vt:lpstr>
      <vt:lpstr>БиБЛеЙскИЙ стих ДНЯ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76</cp:revision>
  <dcterms:created xsi:type="dcterms:W3CDTF">2023-04-22T06:30:22Z</dcterms:created>
  <dcterms:modified xsi:type="dcterms:W3CDTF">2024-08-21T15:02:55Z</dcterms:modified>
</cp:coreProperties>
</file>