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  <p:sldMasterId id="2147483912" r:id="rId2"/>
  </p:sldMasterIdLst>
  <p:notesMasterIdLst>
    <p:notesMasterId r:id="rId27"/>
  </p:notesMasterIdLst>
  <p:sldIdLst>
    <p:sldId id="292" r:id="rId3"/>
    <p:sldId id="281" r:id="rId4"/>
    <p:sldId id="259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56" r:id="rId13"/>
    <p:sldId id="280" r:id="rId14"/>
    <p:sldId id="282" r:id="rId15"/>
    <p:sldId id="284" r:id="rId16"/>
    <p:sldId id="285" r:id="rId17"/>
    <p:sldId id="286" r:id="rId18"/>
    <p:sldId id="287" r:id="rId19"/>
    <p:sldId id="288" r:id="rId20"/>
    <p:sldId id="289" r:id="rId21"/>
    <p:sldId id="290" r:id="rId22"/>
    <p:sldId id="293" r:id="rId23"/>
    <p:sldId id="283" r:id="rId24"/>
    <p:sldId id="279" r:id="rId25"/>
    <p:sldId id="291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7" autoAdjust="0"/>
    <p:restoredTop sz="94660"/>
  </p:normalViewPr>
  <p:slideViewPr>
    <p:cSldViewPr snapToGrid="0">
      <p:cViewPr varScale="1">
        <p:scale>
          <a:sx n="85" d="100"/>
          <a:sy n="85" d="100"/>
        </p:scale>
        <p:origin x="40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42547-122B-43FE-BAE7-DCBB749A88F4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7B13F3-3408-4B5D-8EC7-6A5ABE11DB02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474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B13F3-3408-4B5D-8EC7-6A5ABE11DB0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455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851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 фотографі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29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391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7454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9194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 цита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accent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9046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Істина/хибніс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3332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1163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4458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8207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059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670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8624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2739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4753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9338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022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6672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268BCB4C-5354-43BD-85DC-990D52A2881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6039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 фотографі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2527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8599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538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66782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8796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 цита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5470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Істина/хибніс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6077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8406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50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28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218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464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85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936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268BCB4C-5354-43BD-85DC-990D52A2881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370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268BCB4C-5354-43BD-85DC-990D52A2881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5717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  <p:sldLayoutId id="214748380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accent1"/>
          </a:soli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20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8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6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268BCB4C-5354-43BD-85DC-990D52A28813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1859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  <p:sldLayoutId id="2147483924" r:id="rId12"/>
    <p:sldLayoutId id="2147483925" r:id="rId13"/>
    <p:sldLayoutId id="2147483926" r:id="rId14"/>
    <p:sldLayoutId id="2147483927" r:id="rId15"/>
    <p:sldLayoutId id="2147483928" r:id="rId16"/>
    <p:sldLayoutId id="214748392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2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5.png"/><Relationship Id="rId4" Type="http://schemas.openxmlformats.org/officeDocument/2006/relationships/image" Target="../media/image20.png"/><Relationship Id="rId9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669" y="1481298"/>
            <a:ext cx="4316201" cy="4316201"/>
          </a:xfrm>
          <a:prstGeom prst="rect">
            <a:avLst/>
          </a:prstGeom>
        </p:spPr>
      </p:pic>
      <p:sp>
        <p:nvSpPr>
          <p:cNvPr id="6" name="Підзаголовок 2"/>
          <p:cNvSpPr txBox="1">
            <a:spLocks/>
          </p:cNvSpPr>
          <p:nvPr/>
        </p:nvSpPr>
        <p:spPr>
          <a:xfrm>
            <a:off x="467522" y="2715217"/>
            <a:ext cx="6169076" cy="157942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21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uk-UA" sz="7200" b="1" dirty="0" smtClean="0"/>
              <a:t>КЛЮЧИК </a:t>
            </a:r>
            <a:r>
              <a:rPr lang="en-US" sz="7200" b="1" dirty="0" smtClean="0"/>
              <a:t>#1</a:t>
            </a:r>
            <a:endParaRPr lang="en-US" sz="16600" b="1" dirty="0"/>
          </a:p>
        </p:txBody>
      </p:sp>
    </p:spTree>
    <p:extLst>
      <p:ext uri="{BB962C8B-B14F-4D97-AF65-F5344CB8AC3E}">
        <p14:creationId xmlns:p14="http://schemas.microsoft.com/office/powerpoint/2010/main" val="2464298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4" y="1030936"/>
            <a:ext cx="11044518" cy="5172635"/>
          </a:xfrm>
        </p:spPr>
        <p:txBody>
          <a:bodyPr>
            <a:noAutofit/>
          </a:bodyPr>
          <a:lstStyle/>
          <a:p>
            <a:r>
              <a:rPr lang="ru-RU" sz="6600" b="1" dirty="0" err="1"/>
              <a:t>Побачивши</a:t>
            </a:r>
            <a:r>
              <a:rPr lang="ru-RU" sz="6600" b="1" dirty="0"/>
              <a:t> </a:t>
            </a:r>
            <a:r>
              <a:rPr lang="ru-RU" sz="6600" b="1" dirty="0" err="1"/>
              <a:t>це</a:t>
            </a:r>
            <a:r>
              <a:rPr lang="ru-RU" sz="6600" b="1" dirty="0"/>
              <a:t>, Симон Петро упав </a:t>
            </a:r>
            <a:r>
              <a:rPr lang="ru-RU" sz="6600" b="1" dirty="0" err="1"/>
              <a:t>Iсусу</a:t>
            </a:r>
            <a:r>
              <a:rPr lang="ru-RU" sz="6600" b="1" dirty="0"/>
              <a:t> в </a:t>
            </a:r>
            <a:r>
              <a:rPr lang="ru-RU" sz="6600" b="1" dirty="0" err="1"/>
              <a:t>коліна</a:t>
            </a:r>
            <a:r>
              <a:rPr lang="ru-RU" sz="6600" b="1" dirty="0"/>
              <a:t> і сказав: </a:t>
            </a:r>
            <a:r>
              <a:rPr lang="ru-RU" sz="6600" b="1" dirty="0" err="1"/>
              <a:t>Вийди</a:t>
            </a:r>
            <a:r>
              <a:rPr lang="ru-RU" sz="6600" b="1" dirty="0"/>
              <a:t> </a:t>
            </a:r>
            <a:r>
              <a:rPr lang="ru-RU" sz="6600" b="1" dirty="0" err="1"/>
              <a:t>від</a:t>
            </a:r>
            <a:r>
              <a:rPr lang="ru-RU" sz="6600" b="1" dirty="0"/>
              <a:t> мене, Господи, </a:t>
            </a:r>
            <a:r>
              <a:rPr lang="ru-RU" sz="6600" b="1" dirty="0" err="1"/>
              <a:t>бо</a:t>
            </a:r>
            <a:r>
              <a:rPr lang="ru-RU" sz="6600" b="1" dirty="0"/>
              <a:t> я </a:t>
            </a:r>
            <a:r>
              <a:rPr lang="ru-RU" sz="6600" b="1" dirty="0" err="1"/>
              <a:t>чоловік</a:t>
            </a:r>
            <a:r>
              <a:rPr lang="ru-RU" sz="6600" b="1" dirty="0"/>
              <a:t> </a:t>
            </a:r>
            <a:r>
              <a:rPr lang="ru-RU" sz="6600" b="1" dirty="0" err="1"/>
              <a:t>грішний</a:t>
            </a:r>
            <a:r>
              <a:rPr lang="ru-RU" sz="6600" b="1" dirty="0"/>
              <a:t>.</a:t>
            </a:r>
            <a:endParaRPr lang="en-US" sz="7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ХРИСТОС=СИН БОГА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5486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3164" y="1097835"/>
            <a:ext cx="4877481" cy="48774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83265">
            <a:off x="519611" y="784409"/>
            <a:ext cx="3129024" cy="31290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10548">
            <a:off x="8007568" y="2934814"/>
            <a:ext cx="3129024" cy="312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32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3164" y="1097835"/>
            <a:ext cx="4877481" cy="48774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83265">
            <a:off x="519611" y="784409"/>
            <a:ext cx="3129024" cy="31290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10548">
            <a:off x="8007568" y="2934814"/>
            <a:ext cx="3129024" cy="312902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2153" y="177871"/>
            <a:ext cx="6680129" cy="6680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230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90611" y="1949688"/>
            <a:ext cx="8676222" cy="4052047"/>
          </a:xfrm>
        </p:spPr>
        <p:txBody>
          <a:bodyPr>
            <a:noAutofit/>
          </a:bodyPr>
          <a:lstStyle/>
          <a:p>
            <a:r>
              <a:rPr lang="uk-UA" sz="7200" b="1" dirty="0" smtClean="0"/>
              <a:t>ПОДІЇ НА </a:t>
            </a:r>
            <a:r>
              <a:rPr lang="uk-UA" sz="166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НЕБІ</a:t>
            </a:r>
            <a:endParaRPr lang="en-US" sz="166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478024" y="506506"/>
            <a:ext cx="1807976" cy="12147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21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7200" b="1" dirty="0" smtClean="0"/>
              <a:t>#2</a:t>
            </a:r>
            <a:endParaRPr lang="en-US" sz="166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9881" y="3111058"/>
            <a:ext cx="4876190" cy="48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22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271" y="1313873"/>
            <a:ext cx="4042058" cy="404205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96" y="1037087"/>
            <a:ext cx="4876190" cy="4876190"/>
          </a:xfrm>
          <a:prstGeom prst="rect">
            <a:avLst/>
          </a:prstGeom>
        </p:spPr>
      </p:pic>
      <p:sp>
        <p:nvSpPr>
          <p:cNvPr id="5" name="Стрілка вправо 4"/>
          <p:cNvSpPr/>
          <p:nvPr/>
        </p:nvSpPr>
        <p:spPr>
          <a:xfrm>
            <a:off x="5080000" y="4442691"/>
            <a:ext cx="1832271" cy="9132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477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050" y="1228436"/>
            <a:ext cx="4571696" cy="4571696"/>
          </a:xfrm>
          <a:prstGeom prst="rect">
            <a:avLst/>
          </a:prstGeom>
        </p:spPr>
      </p:pic>
      <p:sp>
        <p:nvSpPr>
          <p:cNvPr id="6" name="Підзаголовок 2"/>
          <p:cNvSpPr>
            <a:spLocks noGrp="1"/>
          </p:cNvSpPr>
          <p:nvPr>
            <p:ph type="subTitle" idx="1"/>
          </p:nvPr>
        </p:nvSpPr>
        <p:spPr>
          <a:xfrm>
            <a:off x="850050" y="2280705"/>
            <a:ext cx="4658480" cy="1393875"/>
          </a:xfrm>
        </p:spPr>
        <p:txBody>
          <a:bodyPr>
            <a:noAutofit/>
          </a:bodyPr>
          <a:lstStyle/>
          <a:p>
            <a:r>
              <a:rPr lang="uk-UA" sz="7200" b="1" dirty="0" smtClean="0">
                <a:solidFill>
                  <a:schemeClr val="bg2">
                    <a:lumMod val="75000"/>
                  </a:schemeClr>
                </a:solidFill>
              </a:rPr>
              <a:t>ДЕНЬ 1</a:t>
            </a:r>
            <a:endParaRPr lang="en-US" sz="16600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0946" y="1236180"/>
            <a:ext cx="4156364" cy="4156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135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050" y="1228436"/>
            <a:ext cx="4571696" cy="4571696"/>
          </a:xfrm>
          <a:prstGeom prst="rect">
            <a:avLst/>
          </a:prstGeom>
        </p:spPr>
      </p:pic>
      <p:sp>
        <p:nvSpPr>
          <p:cNvPr id="6" name="Підзаголовок 2"/>
          <p:cNvSpPr>
            <a:spLocks noGrp="1"/>
          </p:cNvSpPr>
          <p:nvPr>
            <p:ph type="subTitle" idx="1"/>
          </p:nvPr>
        </p:nvSpPr>
        <p:spPr>
          <a:xfrm>
            <a:off x="850050" y="2280705"/>
            <a:ext cx="4658480" cy="1393875"/>
          </a:xfrm>
        </p:spPr>
        <p:txBody>
          <a:bodyPr>
            <a:noAutofit/>
          </a:bodyPr>
          <a:lstStyle/>
          <a:p>
            <a:r>
              <a:rPr lang="uk-UA" sz="7200" b="1" dirty="0" smtClean="0">
                <a:solidFill>
                  <a:schemeClr val="bg2">
                    <a:lumMod val="75000"/>
                  </a:schemeClr>
                </a:solidFill>
              </a:rPr>
              <a:t>ДЕНЬ 2</a:t>
            </a:r>
            <a:endParaRPr lang="en-US" sz="16600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4165" y="-167268"/>
            <a:ext cx="3757632" cy="37576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6987" y="3186953"/>
            <a:ext cx="3836590" cy="3836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167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050" y="1228436"/>
            <a:ext cx="4571696" cy="4571696"/>
          </a:xfrm>
          <a:prstGeom prst="rect">
            <a:avLst/>
          </a:prstGeom>
        </p:spPr>
      </p:pic>
      <p:sp>
        <p:nvSpPr>
          <p:cNvPr id="6" name="Підзаголовок 2"/>
          <p:cNvSpPr>
            <a:spLocks noGrp="1"/>
          </p:cNvSpPr>
          <p:nvPr>
            <p:ph type="subTitle" idx="1"/>
          </p:nvPr>
        </p:nvSpPr>
        <p:spPr>
          <a:xfrm>
            <a:off x="850050" y="2280705"/>
            <a:ext cx="4658480" cy="1393875"/>
          </a:xfrm>
        </p:spPr>
        <p:txBody>
          <a:bodyPr>
            <a:noAutofit/>
          </a:bodyPr>
          <a:lstStyle/>
          <a:p>
            <a:r>
              <a:rPr lang="uk-UA" sz="7200" b="1" dirty="0" smtClean="0">
                <a:solidFill>
                  <a:schemeClr val="bg2">
                    <a:lumMod val="75000"/>
                  </a:schemeClr>
                </a:solidFill>
              </a:rPr>
              <a:t>ДЕНЬ 3</a:t>
            </a:r>
            <a:endParaRPr lang="en-US" sz="16600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2447" y="967884"/>
            <a:ext cx="3522824" cy="3522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660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050" y="1228436"/>
            <a:ext cx="4571696" cy="4571696"/>
          </a:xfrm>
          <a:prstGeom prst="rect">
            <a:avLst/>
          </a:prstGeom>
        </p:spPr>
      </p:pic>
      <p:sp>
        <p:nvSpPr>
          <p:cNvPr id="6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280356" y="301309"/>
            <a:ext cx="3963997" cy="1186077"/>
          </a:xfrm>
        </p:spPr>
        <p:txBody>
          <a:bodyPr>
            <a:noAutofit/>
          </a:bodyPr>
          <a:lstStyle/>
          <a:p>
            <a:r>
              <a:rPr lang="uk-UA" sz="4800" b="1" dirty="0" smtClean="0"/>
              <a:t>ДЕНЬ 1</a:t>
            </a:r>
            <a:endParaRPr lang="en-US" sz="88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559" y="1746336"/>
            <a:ext cx="2042170" cy="2042170"/>
          </a:xfrm>
          <a:prstGeom prst="rect">
            <a:avLst/>
          </a:prstGeom>
        </p:spPr>
      </p:pic>
      <p:sp>
        <p:nvSpPr>
          <p:cNvPr id="5" name="Підзаголовок 2"/>
          <p:cNvSpPr txBox="1">
            <a:spLocks/>
          </p:cNvSpPr>
          <p:nvPr/>
        </p:nvSpPr>
        <p:spPr>
          <a:xfrm>
            <a:off x="6802615" y="301309"/>
            <a:ext cx="3963997" cy="118607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21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uk-UA" sz="4800" b="1" dirty="0" smtClean="0"/>
              <a:t>ДЕНЬ 4</a:t>
            </a:r>
            <a:endParaRPr lang="en-US" sz="88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0008" y="1487386"/>
            <a:ext cx="3321764" cy="3321764"/>
          </a:xfrm>
          <a:prstGeom prst="rect">
            <a:avLst/>
          </a:prstGeom>
        </p:spPr>
      </p:pic>
      <p:sp>
        <p:nvSpPr>
          <p:cNvPr id="7" name="Стрілка вправо 6"/>
          <p:cNvSpPr/>
          <p:nvPr/>
        </p:nvSpPr>
        <p:spPr>
          <a:xfrm>
            <a:off x="5080000" y="4442691"/>
            <a:ext cx="1832271" cy="9132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202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74" y="1487386"/>
            <a:ext cx="4571696" cy="4571696"/>
          </a:xfrm>
          <a:prstGeom prst="rect">
            <a:avLst/>
          </a:prstGeom>
        </p:spPr>
      </p:pic>
      <p:sp>
        <p:nvSpPr>
          <p:cNvPr id="6" name="Підзаголовок 2"/>
          <p:cNvSpPr>
            <a:spLocks noGrp="1"/>
          </p:cNvSpPr>
          <p:nvPr>
            <p:ph type="subTitle" idx="1"/>
          </p:nvPr>
        </p:nvSpPr>
        <p:spPr>
          <a:xfrm>
            <a:off x="879480" y="560259"/>
            <a:ext cx="3963997" cy="1186077"/>
          </a:xfrm>
        </p:spPr>
        <p:txBody>
          <a:bodyPr>
            <a:noAutofit/>
          </a:bodyPr>
          <a:lstStyle/>
          <a:p>
            <a:r>
              <a:rPr lang="uk-UA" sz="4800" b="1" dirty="0" smtClean="0"/>
              <a:t>ДЕНЬ 2</a:t>
            </a:r>
            <a:endParaRPr lang="en-US" sz="8800" b="1" dirty="0"/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6802615" y="301309"/>
            <a:ext cx="3963997" cy="118607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21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uk-UA" sz="4800" b="1" dirty="0" smtClean="0"/>
              <a:t>ДЕНЬ 5</a:t>
            </a:r>
            <a:endParaRPr lang="en-US" sz="8800" b="1" dirty="0"/>
          </a:p>
        </p:txBody>
      </p:sp>
      <p:sp>
        <p:nvSpPr>
          <p:cNvPr id="7" name="Стрілка вправо 6"/>
          <p:cNvSpPr/>
          <p:nvPr/>
        </p:nvSpPr>
        <p:spPr>
          <a:xfrm>
            <a:off x="5080000" y="2120833"/>
            <a:ext cx="1832271" cy="9132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5375" y="1920539"/>
            <a:ext cx="1793667" cy="179366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842" y="2967235"/>
            <a:ext cx="1611998" cy="161199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4151" y="3585882"/>
            <a:ext cx="2805012" cy="280501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5489" y="695865"/>
            <a:ext cx="2890017" cy="2890017"/>
          </a:xfrm>
          <a:prstGeom prst="rect">
            <a:avLst/>
          </a:prstGeom>
        </p:spPr>
      </p:pic>
      <p:sp>
        <p:nvSpPr>
          <p:cNvPr id="12" name="Стрілка вправо 11"/>
          <p:cNvSpPr/>
          <p:nvPr/>
        </p:nvSpPr>
        <p:spPr>
          <a:xfrm>
            <a:off x="5080000" y="4308221"/>
            <a:ext cx="1832271" cy="9132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839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90720" y="1995224"/>
            <a:ext cx="8676222" cy="4052047"/>
          </a:xfrm>
        </p:spPr>
        <p:txBody>
          <a:bodyPr>
            <a:noAutofit/>
          </a:bodyPr>
          <a:lstStyle/>
          <a:p>
            <a:r>
              <a:rPr lang="uk-UA" sz="7200" b="1" dirty="0" smtClean="0"/>
              <a:t>ПОДІЇ НА </a:t>
            </a:r>
            <a:r>
              <a:rPr lang="uk-UA" sz="16600" b="1" dirty="0" smtClean="0">
                <a:solidFill>
                  <a:schemeClr val="accent2">
                    <a:lumMod val="75000"/>
                  </a:schemeClr>
                </a:solidFill>
              </a:rPr>
              <a:t>ЗЕМЛІ</a:t>
            </a:r>
            <a:endParaRPr lang="en-US" sz="16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478024" y="506506"/>
            <a:ext cx="1807976" cy="12147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21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7200" b="1" dirty="0" smtClean="0"/>
              <a:t>#1</a:t>
            </a:r>
            <a:endParaRPr lang="en-US" sz="166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070" y="2792812"/>
            <a:ext cx="4876190" cy="48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35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74" y="1487386"/>
            <a:ext cx="4571696" cy="4571696"/>
          </a:xfrm>
          <a:prstGeom prst="rect">
            <a:avLst/>
          </a:prstGeom>
        </p:spPr>
      </p:pic>
      <p:sp>
        <p:nvSpPr>
          <p:cNvPr id="6" name="Підзаголовок 2"/>
          <p:cNvSpPr>
            <a:spLocks noGrp="1"/>
          </p:cNvSpPr>
          <p:nvPr>
            <p:ph type="subTitle" idx="1"/>
          </p:nvPr>
        </p:nvSpPr>
        <p:spPr>
          <a:xfrm>
            <a:off x="879480" y="560259"/>
            <a:ext cx="3963997" cy="1186077"/>
          </a:xfrm>
        </p:spPr>
        <p:txBody>
          <a:bodyPr>
            <a:noAutofit/>
          </a:bodyPr>
          <a:lstStyle/>
          <a:p>
            <a:r>
              <a:rPr lang="uk-UA" sz="4800" b="1" dirty="0" smtClean="0"/>
              <a:t>ДЕНЬ 3</a:t>
            </a:r>
            <a:endParaRPr lang="en-US" sz="8800" b="1" dirty="0"/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7445490" y="480603"/>
            <a:ext cx="3963997" cy="118607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21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uk-UA" sz="4800" b="1" dirty="0" smtClean="0"/>
              <a:t>ДЕНЬ 6</a:t>
            </a:r>
            <a:endParaRPr lang="en-US" sz="8800" b="1" dirty="0"/>
          </a:p>
        </p:txBody>
      </p:sp>
      <p:sp>
        <p:nvSpPr>
          <p:cNvPr id="7" name="Стрілка вправо 6"/>
          <p:cNvSpPr/>
          <p:nvPr/>
        </p:nvSpPr>
        <p:spPr>
          <a:xfrm>
            <a:off x="5196021" y="2692050"/>
            <a:ext cx="1832271" cy="9132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3443" y="3148670"/>
            <a:ext cx="3963997" cy="396399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914" y="1339350"/>
            <a:ext cx="2699859" cy="269985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273" y="1746336"/>
            <a:ext cx="2416782" cy="2416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455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ідзаголовок 2"/>
          <p:cNvSpPr txBox="1">
            <a:spLocks/>
          </p:cNvSpPr>
          <p:nvPr/>
        </p:nvSpPr>
        <p:spPr>
          <a:xfrm>
            <a:off x="879481" y="560259"/>
            <a:ext cx="492120" cy="11860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20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8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6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4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4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4800" b="1" dirty="0" smtClean="0"/>
              <a:t>1</a:t>
            </a:r>
            <a:endParaRPr lang="en-US" sz="8800" b="1" dirty="0"/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879481" y="2308376"/>
            <a:ext cx="492120" cy="11860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20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8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6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4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4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4800" b="1" dirty="0" smtClean="0"/>
              <a:t>2</a:t>
            </a:r>
            <a:endParaRPr lang="en-US" sz="8800" b="1" dirty="0"/>
          </a:p>
        </p:txBody>
      </p:sp>
      <p:sp>
        <p:nvSpPr>
          <p:cNvPr id="6" name="Підзаголовок 2"/>
          <p:cNvSpPr txBox="1">
            <a:spLocks/>
          </p:cNvSpPr>
          <p:nvPr/>
        </p:nvSpPr>
        <p:spPr>
          <a:xfrm>
            <a:off x="897410" y="4173035"/>
            <a:ext cx="492120" cy="11860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20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8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6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4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4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4800" b="1" dirty="0" smtClean="0"/>
              <a:t>3</a:t>
            </a:r>
            <a:endParaRPr lang="en-US" sz="8800" b="1" dirty="0"/>
          </a:p>
        </p:txBody>
      </p:sp>
      <p:sp>
        <p:nvSpPr>
          <p:cNvPr id="7" name="Підзаголовок 2"/>
          <p:cNvSpPr txBox="1">
            <a:spLocks/>
          </p:cNvSpPr>
          <p:nvPr/>
        </p:nvSpPr>
        <p:spPr>
          <a:xfrm>
            <a:off x="7011340" y="560259"/>
            <a:ext cx="492120" cy="11860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20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8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6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4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4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4800" b="1" dirty="0" smtClean="0"/>
              <a:t>4</a:t>
            </a:r>
            <a:endParaRPr lang="en-US" sz="8800" b="1" dirty="0"/>
          </a:p>
        </p:txBody>
      </p:sp>
      <p:sp>
        <p:nvSpPr>
          <p:cNvPr id="8" name="Підзаголовок 2"/>
          <p:cNvSpPr txBox="1">
            <a:spLocks/>
          </p:cNvSpPr>
          <p:nvPr/>
        </p:nvSpPr>
        <p:spPr>
          <a:xfrm>
            <a:off x="7011340" y="2308376"/>
            <a:ext cx="492120" cy="11860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20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8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6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4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4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4800" b="1" dirty="0" smtClean="0"/>
              <a:t>5</a:t>
            </a:r>
            <a:endParaRPr lang="en-US" sz="8800" b="1" dirty="0"/>
          </a:p>
        </p:txBody>
      </p:sp>
      <p:sp>
        <p:nvSpPr>
          <p:cNvPr id="9" name="Підзаголовок 2"/>
          <p:cNvSpPr txBox="1">
            <a:spLocks/>
          </p:cNvSpPr>
          <p:nvPr/>
        </p:nvSpPr>
        <p:spPr>
          <a:xfrm>
            <a:off x="7029269" y="4173035"/>
            <a:ext cx="492120" cy="11860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20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8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6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4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4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4800" b="1" dirty="0" smtClean="0"/>
              <a:t>6</a:t>
            </a:r>
            <a:endParaRPr lang="en-US" sz="8800" b="1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665" y="338876"/>
            <a:ext cx="1737370" cy="173737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5868" y="244014"/>
            <a:ext cx="1921945" cy="1921945"/>
          </a:xfrm>
          <a:prstGeom prst="rect">
            <a:avLst/>
          </a:prstGeom>
        </p:spPr>
      </p:pic>
      <p:sp>
        <p:nvSpPr>
          <p:cNvPr id="12" name="Стрілка вправо 11"/>
          <p:cNvSpPr/>
          <p:nvPr/>
        </p:nvSpPr>
        <p:spPr>
          <a:xfrm>
            <a:off x="5063443" y="822082"/>
            <a:ext cx="1536473" cy="765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Стрілка вправо 12"/>
          <p:cNvSpPr/>
          <p:nvPr/>
        </p:nvSpPr>
        <p:spPr>
          <a:xfrm>
            <a:off x="5063443" y="2606058"/>
            <a:ext cx="1536473" cy="765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Стрілка вправо 13"/>
          <p:cNvSpPr/>
          <p:nvPr/>
        </p:nvSpPr>
        <p:spPr>
          <a:xfrm>
            <a:off x="5063443" y="4383733"/>
            <a:ext cx="1536473" cy="765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492" y="2076246"/>
            <a:ext cx="1155660" cy="115566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8106" y="2862405"/>
            <a:ext cx="1336753" cy="133675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2205" y="2606058"/>
            <a:ext cx="1469270" cy="146927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6267" y="2165959"/>
            <a:ext cx="1256088" cy="125608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0550" y="4173035"/>
            <a:ext cx="2103739" cy="2103739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7704" y="4173035"/>
            <a:ext cx="1432846" cy="143284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799" y="4383733"/>
            <a:ext cx="1282614" cy="1282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551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ідзаголовок 2"/>
          <p:cNvSpPr>
            <a:spLocks noGrp="1"/>
          </p:cNvSpPr>
          <p:nvPr>
            <p:ph type="subTitle" idx="1"/>
          </p:nvPr>
        </p:nvSpPr>
        <p:spPr>
          <a:xfrm>
            <a:off x="0" y="1635651"/>
            <a:ext cx="8676222" cy="4052047"/>
          </a:xfrm>
        </p:spPr>
        <p:txBody>
          <a:bodyPr>
            <a:noAutofit/>
          </a:bodyPr>
          <a:lstStyle/>
          <a:p>
            <a:r>
              <a:rPr lang="uk-UA" sz="7200" b="1" dirty="0" smtClean="0"/>
              <a:t>ПОДІЇ У </a:t>
            </a:r>
            <a:r>
              <a:rPr lang="uk-UA" sz="16600" b="1" dirty="0" smtClean="0">
                <a:solidFill>
                  <a:schemeClr val="accent6">
                    <a:lumMod val="75000"/>
                  </a:schemeClr>
                </a:solidFill>
              </a:rPr>
              <a:t>СЕРЦІ</a:t>
            </a:r>
            <a:endParaRPr lang="en-US" sz="16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478024" y="506506"/>
            <a:ext cx="1807976" cy="12147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21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7200" b="1" dirty="0" smtClean="0"/>
              <a:t>#</a:t>
            </a:r>
            <a:r>
              <a:rPr lang="uk-UA" sz="7200" b="1" dirty="0" smtClean="0"/>
              <a:t>3</a:t>
            </a:r>
            <a:endParaRPr lang="en-US" sz="166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2038" y="3145287"/>
            <a:ext cx="3712713" cy="371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18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86" y="1351173"/>
            <a:ext cx="4316201" cy="4316201"/>
          </a:xfrm>
          <a:prstGeom prst="rect">
            <a:avLst/>
          </a:prstGeom>
        </p:spPr>
      </p:pic>
      <p:sp>
        <p:nvSpPr>
          <p:cNvPr id="5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563579" y="1320799"/>
            <a:ext cx="7582239" cy="2909455"/>
          </a:xfrm>
        </p:spPr>
        <p:txBody>
          <a:bodyPr>
            <a:noAutofit/>
          </a:bodyPr>
          <a:lstStyle/>
          <a:p>
            <a:r>
              <a:rPr lang="uk-UA" sz="7200" b="1" dirty="0" smtClean="0">
                <a:solidFill>
                  <a:srgbClr val="FFC000"/>
                </a:solidFill>
              </a:rPr>
              <a:t>ХРИСТОС = </a:t>
            </a:r>
            <a:r>
              <a:rPr lang="uk-UA" sz="7200" b="1" dirty="0" smtClean="0"/>
              <a:t>БОЖИЙ СИН!</a:t>
            </a:r>
          </a:p>
          <a:p>
            <a:r>
              <a:rPr lang="uk-UA" sz="7200" b="1" dirty="0" smtClean="0"/>
              <a:t> </a:t>
            </a:r>
            <a:endParaRPr lang="en-US" sz="16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Підзаголовок 2"/>
          <p:cNvSpPr txBox="1">
            <a:spLocks/>
          </p:cNvSpPr>
          <p:nvPr/>
        </p:nvSpPr>
        <p:spPr>
          <a:xfrm>
            <a:off x="5200888" y="4230254"/>
            <a:ext cx="6169076" cy="157942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21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uk-UA" sz="7200" b="1" dirty="0" smtClean="0">
                <a:solidFill>
                  <a:srgbClr val="FFC000"/>
                </a:solidFill>
              </a:rPr>
              <a:t>= ТВОРЕЦЬ</a:t>
            </a:r>
            <a:endParaRPr lang="en-US" sz="166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999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705" y="1761564"/>
            <a:ext cx="3148033" cy="3148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004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4" y="1356360"/>
            <a:ext cx="11044518" cy="5169946"/>
          </a:xfrm>
        </p:spPr>
        <p:txBody>
          <a:bodyPr>
            <a:noAutofit/>
          </a:bodyPr>
          <a:lstStyle/>
          <a:p>
            <a:r>
              <a:rPr lang="ru-RU" sz="6600" b="1" dirty="0" smtClean="0"/>
              <a:t>Одного </a:t>
            </a:r>
            <a:r>
              <a:rPr lang="ru-RU" sz="6600" b="1" dirty="0"/>
              <a:t>разу, коли народ </a:t>
            </a:r>
            <a:r>
              <a:rPr lang="ru-RU" sz="6600" b="1" dirty="0" err="1"/>
              <a:t>тиснувся</a:t>
            </a:r>
            <a:r>
              <a:rPr lang="ru-RU" sz="6600" b="1" dirty="0"/>
              <a:t> до </a:t>
            </a:r>
            <a:r>
              <a:rPr lang="ru-RU" sz="6600" b="1" dirty="0" err="1"/>
              <a:t>Нього</a:t>
            </a:r>
            <a:r>
              <a:rPr lang="ru-RU" sz="6600" b="1" dirty="0"/>
              <a:t>, </a:t>
            </a:r>
            <a:r>
              <a:rPr lang="ru-RU" sz="6600" b="1" dirty="0" err="1"/>
              <a:t>щоб</a:t>
            </a:r>
            <a:r>
              <a:rPr lang="ru-RU" sz="6600" b="1" dirty="0"/>
              <a:t> </a:t>
            </a:r>
            <a:r>
              <a:rPr lang="ru-RU" sz="6600" b="1" dirty="0" err="1"/>
              <a:t>слухати</a:t>
            </a:r>
            <a:r>
              <a:rPr lang="ru-RU" sz="6600" b="1" dirty="0"/>
              <a:t> слово Боже </a:t>
            </a:r>
            <a:r>
              <a:rPr lang="ru-RU" sz="6600" b="1" dirty="0" smtClean="0"/>
              <a:t>(</a:t>
            </a:r>
            <a:r>
              <a:rPr lang="ru-RU" sz="6600" b="1" dirty="0"/>
              <a:t>а </a:t>
            </a:r>
            <a:r>
              <a:rPr lang="ru-RU" sz="6600" b="1" dirty="0" err="1"/>
              <a:t>Він</a:t>
            </a:r>
            <a:r>
              <a:rPr lang="ru-RU" sz="6600" b="1" dirty="0"/>
              <a:t> стояв </a:t>
            </a:r>
            <a:r>
              <a:rPr lang="ru-RU" sz="6600" b="1" dirty="0" err="1"/>
              <a:t>біля</a:t>
            </a:r>
            <a:r>
              <a:rPr lang="ru-RU" sz="6600" b="1" dirty="0"/>
              <a:t> </a:t>
            </a:r>
            <a:r>
              <a:rPr lang="ru-RU" sz="6600" b="1" dirty="0" err="1"/>
              <a:t>Генісаретського</a:t>
            </a:r>
            <a:r>
              <a:rPr lang="ru-RU" sz="6600" b="1" dirty="0"/>
              <a:t> озера</a:t>
            </a:r>
            <a:r>
              <a:rPr lang="ru-RU" sz="6600" b="1" dirty="0" smtClean="0"/>
              <a:t>), </a:t>
            </a:r>
            <a:endParaRPr lang="ru-RU" sz="6600" b="1" dirty="0"/>
          </a:p>
          <a:p>
            <a:endParaRPr lang="en-US" sz="6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ХРИСТОС=СИН БОГА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5145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4" y="1356360"/>
            <a:ext cx="11044518" cy="5169946"/>
          </a:xfrm>
        </p:spPr>
        <p:txBody>
          <a:bodyPr>
            <a:noAutofit/>
          </a:bodyPr>
          <a:lstStyle/>
          <a:p>
            <a:r>
              <a:rPr lang="ru-RU" sz="8000" b="1" dirty="0" err="1" smtClean="0"/>
              <a:t>Він</a:t>
            </a:r>
            <a:r>
              <a:rPr lang="ru-RU" sz="8000" b="1" dirty="0" smtClean="0"/>
              <a:t> </a:t>
            </a:r>
            <a:r>
              <a:rPr lang="ru-RU" sz="8000" b="1" dirty="0" err="1"/>
              <a:t>побачив</a:t>
            </a:r>
            <a:r>
              <a:rPr lang="ru-RU" sz="8000" b="1" dirty="0"/>
              <a:t> два </a:t>
            </a:r>
            <a:r>
              <a:rPr lang="ru-RU" sz="8000" b="1" dirty="0" err="1"/>
              <a:t>човни</a:t>
            </a:r>
            <a:r>
              <a:rPr lang="ru-RU" sz="8000" b="1" dirty="0"/>
              <a:t>, </a:t>
            </a:r>
            <a:r>
              <a:rPr lang="ru-RU" sz="8000" b="1" dirty="0" err="1"/>
              <a:t>що</a:t>
            </a:r>
            <a:r>
              <a:rPr lang="ru-RU" sz="8000" b="1" dirty="0"/>
              <a:t> стояли </a:t>
            </a:r>
            <a:r>
              <a:rPr lang="ru-RU" sz="8000" b="1" dirty="0" err="1"/>
              <a:t>біля</a:t>
            </a:r>
            <a:r>
              <a:rPr lang="ru-RU" sz="8000" b="1" dirty="0"/>
              <a:t> озера; </a:t>
            </a:r>
            <a:r>
              <a:rPr lang="ru-RU" sz="8000" b="1" dirty="0" err="1"/>
              <a:t>рибалки</a:t>
            </a:r>
            <a:r>
              <a:rPr lang="ru-RU" sz="8000" b="1" dirty="0"/>
              <a:t> ж, </a:t>
            </a:r>
            <a:r>
              <a:rPr lang="ru-RU" sz="8000" b="1" dirty="0" err="1"/>
              <a:t>вийшовши</a:t>
            </a:r>
            <a:r>
              <a:rPr lang="ru-RU" sz="8000" b="1" dirty="0"/>
              <a:t> з них, мили </a:t>
            </a:r>
            <a:r>
              <a:rPr lang="ru-RU" sz="8000" b="1" dirty="0" err="1"/>
              <a:t>сіті</a:t>
            </a:r>
            <a:r>
              <a:rPr lang="ru-RU" sz="8000" b="1" dirty="0"/>
              <a:t>.</a:t>
            </a:r>
            <a:endParaRPr lang="en-US" sz="8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ХРИСТОС=СИН БОГА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6480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4" y="1219200"/>
            <a:ext cx="11044518" cy="5307106"/>
          </a:xfrm>
        </p:spPr>
        <p:txBody>
          <a:bodyPr>
            <a:noAutofit/>
          </a:bodyPr>
          <a:lstStyle/>
          <a:p>
            <a:r>
              <a:rPr lang="ru-RU" sz="6300" b="1" dirty="0" err="1"/>
              <a:t>Увійшовши</a:t>
            </a:r>
            <a:r>
              <a:rPr lang="ru-RU" sz="6300" b="1" dirty="0"/>
              <a:t> в один </a:t>
            </a:r>
            <a:r>
              <a:rPr lang="ru-RU" sz="6300" b="1" dirty="0" err="1"/>
              <a:t>із</a:t>
            </a:r>
            <a:r>
              <a:rPr lang="ru-RU" sz="6300" b="1" dirty="0"/>
              <a:t> </a:t>
            </a:r>
            <a:r>
              <a:rPr lang="ru-RU" sz="6300" b="1" dirty="0" err="1"/>
              <a:t>човнів</a:t>
            </a:r>
            <a:r>
              <a:rPr lang="ru-RU" sz="6300" b="1" dirty="0"/>
              <a:t>, </a:t>
            </a:r>
            <a:r>
              <a:rPr lang="ru-RU" sz="6300" b="1" dirty="0" err="1"/>
              <a:t>який</a:t>
            </a:r>
            <a:r>
              <a:rPr lang="ru-RU" sz="6300" b="1" dirty="0"/>
              <a:t> належав Симону, </a:t>
            </a:r>
            <a:r>
              <a:rPr lang="ru-RU" sz="6300" b="1" dirty="0" err="1"/>
              <a:t>Він</a:t>
            </a:r>
            <a:r>
              <a:rPr lang="ru-RU" sz="6300" b="1" dirty="0"/>
              <a:t> попросив </a:t>
            </a:r>
            <a:r>
              <a:rPr lang="ru-RU" sz="6300" b="1" dirty="0" err="1"/>
              <a:t>його</a:t>
            </a:r>
            <a:r>
              <a:rPr lang="ru-RU" sz="6300" b="1" dirty="0"/>
              <a:t> </a:t>
            </a:r>
            <a:r>
              <a:rPr lang="ru-RU" sz="6300" b="1" dirty="0" err="1"/>
              <a:t>відпливти</a:t>
            </a:r>
            <a:r>
              <a:rPr lang="ru-RU" sz="6300" b="1" dirty="0"/>
              <a:t> </a:t>
            </a:r>
            <a:r>
              <a:rPr lang="ru-RU" sz="6300" b="1" dirty="0" err="1"/>
              <a:t>трохи</a:t>
            </a:r>
            <a:r>
              <a:rPr lang="ru-RU" sz="6300" b="1" dirty="0"/>
              <a:t> </a:t>
            </a:r>
            <a:r>
              <a:rPr lang="ru-RU" sz="6300" b="1" dirty="0" err="1"/>
              <a:t>від</a:t>
            </a:r>
            <a:r>
              <a:rPr lang="ru-RU" sz="6300" b="1" dirty="0"/>
              <a:t> берега і, </a:t>
            </a:r>
            <a:r>
              <a:rPr lang="ru-RU" sz="6300" b="1" dirty="0" err="1"/>
              <a:t>сівши</a:t>
            </a:r>
            <a:r>
              <a:rPr lang="ru-RU" sz="6300" b="1" dirty="0"/>
              <a:t>, став </a:t>
            </a:r>
            <a:r>
              <a:rPr lang="ru-RU" sz="6300" b="1" dirty="0" err="1"/>
              <a:t>навчати</a:t>
            </a:r>
            <a:r>
              <a:rPr lang="ru-RU" sz="6300" b="1" dirty="0"/>
              <a:t> народ </a:t>
            </a:r>
            <a:r>
              <a:rPr lang="ru-RU" sz="6300" b="1" dirty="0" err="1"/>
              <a:t>із</a:t>
            </a:r>
            <a:r>
              <a:rPr lang="ru-RU" sz="6300" b="1" dirty="0"/>
              <a:t> </a:t>
            </a:r>
            <a:r>
              <a:rPr lang="ru-RU" sz="6300" b="1" dirty="0" err="1"/>
              <a:t>човна</a:t>
            </a:r>
            <a:r>
              <a:rPr lang="ru-RU" sz="6300" b="1" dirty="0"/>
              <a:t>.</a:t>
            </a:r>
            <a:endParaRPr lang="en-US" sz="63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ХРИСТОС=СИН БОГА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33741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4" y="1030936"/>
            <a:ext cx="11044518" cy="5172635"/>
          </a:xfrm>
        </p:spPr>
        <p:txBody>
          <a:bodyPr>
            <a:noAutofit/>
          </a:bodyPr>
          <a:lstStyle/>
          <a:p>
            <a:r>
              <a:rPr lang="ru-RU" sz="7200" b="1" dirty="0"/>
              <a:t>Коли ж перестав </a:t>
            </a:r>
            <a:r>
              <a:rPr lang="ru-RU" sz="7200" b="1" dirty="0" err="1"/>
              <a:t>говорити</a:t>
            </a:r>
            <a:r>
              <a:rPr lang="ru-RU" sz="7200" b="1" dirty="0"/>
              <a:t>, то сказав Симону: </a:t>
            </a:r>
            <a:r>
              <a:rPr lang="ru-RU" sz="7200" b="1" dirty="0" err="1"/>
              <a:t>Відпливи</a:t>
            </a:r>
            <a:r>
              <a:rPr lang="ru-RU" sz="7200" b="1" dirty="0"/>
              <a:t> на </a:t>
            </a:r>
            <a:r>
              <a:rPr lang="ru-RU" sz="7200" b="1" dirty="0" err="1"/>
              <a:t>глибину</a:t>
            </a:r>
            <a:r>
              <a:rPr lang="ru-RU" sz="7200" b="1" dirty="0"/>
              <a:t> і закиньте </a:t>
            </a:r>
            <a:r>
              <a:rPr lang="ru-RU" sz="7200" b="1" dirty="0" err="1"/>
              <a:t>свої</a:t>
            </a:r>
            <a:r>
              <a:rPr lang="ru-RU" sz="7200" b="1" dirty="0"/>
              <a:t> </a:t>
            </a:r>
            <a:r>
              <a:rPr lang="ru-RU" sz="7200" b="1" dirty="0" err="1"/>
              <a:t>сіті</a:t>
            </a:r>
            <a:r>
              <a:rPr lang="ru-RU" sz="7200" b="1" dirty="0"/>
              <a:t> для лову.</a:t>
            </a:r>
            <a:endParaRPr lang="en-US" sz="7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ХРИСТОС=СИН БОГА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5441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4" y="1030936"/>
            <a:ext cx="11044518" cy="5172635"/>
          </a:xfrm>
        </p:spPr>
        <p:txBody>
          <a:bodyPr>
            <a:noAutofit/>
          </a:bodyPr>
          <a:lstStyle/>
          <a:p>
            <a:r>
              <a:rPr lang="ru-RU" sz="6600" b="1" dirty="0"/>
              <a:t>Симон сказав </a:t>
            </a:r>
            <a:r>
              <a:rPr lang="ru-RU" sz="6600" b="1" dirty="0" err="1"/>
              <a:t>Йому</a:t>
            </a:r>
            <a:r>
              <a:rPr lang="ru-RU" sz="6600" b="1" dirty="0"/>
              <a:t> у </a:t>
            </a:r>
            <a:r>
              <a:rPr lang="ru-RU" sz="6600" b="1" dirty="0" err="1"/>
              <a:t>відповідь</a:t>
            </a:r>
            <a:r>
              <a:rPr lang="ru-RU" sz="6600" b="1" dirty="0"/>
              <a:t>: Наставнику, ми </a:t>
            </a:r>
            <a:r>
              <a:rPr lang="ru-RU" sz="6600" b="1" dirty="0" err="1"/>
              <a:t>трудилися</a:t>
            </a:r>
            <a:r>
              <a:rPr lang="ru-RU" sz="6600" b="1" dirty="0"/>
              <a:t> всю </a:t>
            </a:r>
            <a:r>
              <a:rPr lang="ru-RU" sz="6600" b="1" dirty="0" err="1"/>
              <a:t>ніч</a:t>
            </a:r>
            <a:r>
              <a:rPr lang="ru-RU" sz="6600" b="1" dirty="0"/>
              <a:t> і </a:t>
            </a:r>
            <a:r>
              <a:rPr lang="ru-RU" sz="6600" b="1" dirty="0" err="1"/>
              <a:t>нічого</a:t>
            </a:r>
            <a:r>
              <a:rPr lang="ru-RU" sz="6600" b="1" dirty="0"/>
              <a:t> не </a:t>
            </a:r>
            <a:r>
              <a:rPr lang="ru-RU" sz="6600" b="1" dirty="0" err="1"/>
              <a:t>впіймали</a:t>
            </a:r>
            <a:r>
              <a:rPr lang="ru-RU" sz="6600" b="1" dirty="0"/>
              <a:t>, та за </a:t>
            </a:r>
            <a:r>
              <a:rPr lang="ru-RU" sz="6600" b="1" dirty="0" err="1"/>
              <a:t>Твоїм</a:t>
            </a:r>
            <a:r>
              <a:rPr lang="ru-RU" sz="6600" b="1" dirty="0"/>
              <a:t> словом закину </a:t>
            </a:r>
            <a:r>
              <a:rPr lang="ru-RU" sz="6600" b="1" dirty="0" err="1"/>
              <a:t>сіть</a:t>
            </a:r>
            <a:r>
              <a:rPr lang="ru-RU" sz="6600" b="1" dirty="0"/>
              <a:t>.</a:t>
            </a:r>
            <a:endParaRPr lang="en-US" sz="7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ХРИСТОС=СИН БОГА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583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4" y="1030936"/>
            <a:ext cx="11044518" cy="5172635"/>
          </a:xfrm>
        </p:spPr>
        <p:txBody>
          <a:bodyPr>
            <a:noAutofit/>
          </a:bodyPr>
          <a:lstStyle/>
          <a:p>
            <a:r>
              <a:rPr lang="ru-RU" sz="8000" b="1" dirty="0"/>
              <a:t> </a:t>
            </a:r>
            <a:r>
              <a:rPr lang="ru-RU" sz="8000" b="1" dirty="0" err="1"/>
              <a:t>Зробивши</a:t>
            </a:r>
            <a:r>
              <a:rPr lang="ru-RU" sz="8000" b="1" dirty="0"/>
              <a:t> </a:t>
            </a:r>
            <a:r>
              <a:rPr lang="ru-RU" sz="8000" b="1" dirty="0" err="1"/>
              <a:t>це</a:t>
            </a:r>
            <a:r>
              <a:rPr lang="ru-RU" sz="8000" b="1" dirty="0"/>
              <a:t>, вони </a:t>
            </a:r>
            <a:r>
              <a:rPr lang="ru-RU" sz="8000" b="1" dirty="0" err="1"/>
              <a:t>спіймали</a:t>
            </a:r>
            <a:r>
              <a:rPr lang="ru-RU" sz="8000" b="1" dirty="0"/>
              <a:t> </a:t>
            </a:r>
            <a:r>
              <a:rPr lang="ru-RU" sz="8000" b="1" dirty="0" err="1"/>
              <a:t>дуже</a:t>
            </a:r>
            <a:r>
              <a:rPr lang="ru-RU" sz="8000" b="1" dirty="0"/>
              <a:t> </a:t>
            </a:r>
            <a:r>
              <a:rPr lang="ru-RU" sz="8000" b="1" dirty="0" err="1"/>
              <a:t>багато</a:t>
            </a:r>
            <a:r>
              <a:rPr lang="ru-RU" sz="8000" b="1" dirty="0"/>
              <a:t> </a:t>
            </a:r>
            <a:r>
              <a:rPr lang="ru-RU" sz="8000" b="1" dirty="0" err="1"/>
              <a:t>риби</a:t>
            </a:r>
            <a:r>
              <a:rPr lang="ru-RU" sz="8000" b="1" dirty="0"/>
              <a:t>, аж почала </a:t>
            </a:r>
            <a:r>
              <a:rPr lang="ru-RU" sz="8000" b="1" dirty="0" err="1"/>
              <a:t>рватись</a:t>
            </a:r>
            <a:r>
              <a:rPr lang="ru-RU" sz="8000" b="1" dirty="0"/>
              <a:t> у них </a:t>
            </a:r>
            <a:r>
              <a:rPr lang="ru-RU" sz="8000" b="1" dirty="0" err="1"/>
              <a:t>сіть</a:t>
            </a:r>
            <a:r>
              <a:rPr lang="ru-RU" sz="8000" b="1" dirty="0"/>
              <a:t>.</a:t>
            </a:r>
            <a:endParaRPr lang="en-US" sz="8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ХРИСТОС=СИН БОГА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8668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4" y="1030936"/>
            <a:ext cx="11044518" cy="5172635"/>
          </a:xfrm>
        </p:spPr>
        <p:txBody>
          <a:bodyPr>
            <a:noAutofit/>
          </a:bodyPr>
          <a:lstStyle/>
          <a:p>
            <a:r>
              <a:rPr lang="ru-RU" sz="6000" b="1" dirty="0"/>
              <a:t>I дали знак </a:t>
            </a:r>
            <a:r>
              <a:rPr lang="ru-RU" sz="6000" b="1" dirty="0" err="1"/>
              <a:t>товаришам</a:t>
            </a:r>
            <a:r>
              <a:rPr lang="ru-RU" sz="6000" b="1" dirty="0"/>
              <a:t> в </a:t>
            </a:r>
            <a:r>
              <a:rPr lang="ru-RU" sz="6000" b="1" dirty="0" err="1"/>
              <a:t>іншому</a:t>
            </a:r>
            <a:r>
              <a:rPr lang="ru-RU" sz="6000" b="1" dirty="0"/>
              <a:t> </a:t>
            </a:r>
            <a:r>
              <a:rPr lang="ru-RU" sz="6000" b="1" dirty="0" err="1"/>
              <a:t>човні</a:t>
            </a:r>
            <a:r>
              <a:rPr lang="ru-RU" sz="6000" b="1" dirty="0"/>
              <a:t>, </a:t>
            </a:r>
            <a:r>
              <a:rPr lang="ru-RU" sz="6000" b="1" dirty="0" err="1"/>
              <a:t>щоб</a:t>
            </a:r>
            <a:r>
              <a:rPr lang="ru-RU" sz="6000" b="1" dirty="0"/>
              <a:t> </a:t>
            </a:r>
            <a:r>
              <a:rPr lang="ru-RU" sz="6000" b="1" dirty="0" err="1"/>
              <a:t>припливли</a:t>
            </a:r>
            <a:r>
              <a:rPr lang="ru-RU" sz="6000" b="1" dirty="0"/>
              <a:t> </a:t>
            </a:r>
            <a:r>
              <a:rPr lang="ru-RU" sz="6000" b="1" dirty="0" err="1"/>
              <a:t>допомогти</a:t>
            </a:r>
            <a:r>
              <a:rPr lang="ru-RU" sz="6000" b="1" dirty="0"/>
              <a:t> </a:t>
            </a:r>
            <a:r>
              <a:rPr lang="ru-RU" sz="6000" b="1" dirty="0" err="1"/>
              <a:t>їм</a:t>
            </a:r>
            <a:r>
              <a:rPr lang="ru-RU" sz="6000" b="1" dirty="0"/>
              <a:t>, і </a:t>
            </a:r>
            <a:r>
              <a:rPr lang="ru-RU" sz="6000" b="1" dirty="0" err="1"/>
              <a:t>ті</a:t>
            </a:r>
            <a:r>
              <a:rPr lang="ru-RU" sz="6000" b="1" dirty="0"/>
              <a:t> </a:t>
            </a:r>
            <a:r>
              <a:rPr lang="ru-RU" sz="6000" b="1" dirty="0" err="1"/>
              <a:t>припливли</a:t>
            </a:r>
            <a:r>
              <a:rPr lang="ru-RU" sz="6000" b="1" dirty="0"/>
              <a:t>, і вони </a:t>
            </a:r>
            <a:r>
              <a:rPr lang="ru-RU" sz="6000" b="1" dirty="0" err="1"/>
              <a:t>наповнили</a:t>
            </a:r>
            <a:r>
              <a:rPr lang="ru-RU" sz="6000" b="1" dirty="0"/>
              <a:t> </a:t>
            </a:r>
            <a:r>
              <a:rPr lang="ru-RU" sz="6000" b="1" dirty="0" err="1"/>
              <a:t>обидва</a:t>
            </a:r>
            <a:r>
              <a:rPr lang="ru-RU" sz="6000" b="1" dirty="0"/>
              <a:t> </a:t>
            </a:r>
            <a:r>
              <a:rPr lang="ru-RU" sz="6000" b="1" dirty="0" err="1"/>
              <a:t>човни</a:t>
            </a:r>
            <a:r>
              <a:rPr lang="ru-RU" sz="6000" b="1" dirty="0"/>
              <a:t>, так </a:t>
            </a:r>
            <a:r>
              <a:rPr lang="ru-RU" sz="6000" b="1" dirty="0" err="1"/>
              <a:t>що</a:t>
            </a:r>
            <a:r>
              <a:rPr lang="ru-RU" sz="6000" b="1" dirty="0"/>
              <a:t> </a:t>
            </a:r>
            <a:r>
              <a:rPr lang="ru-RU" sz="6000" b="1" dirty="0" err="1"/>
              <a:t>ті</a:t>
            </a:r>
            <a:r>
              <a:rPr lang="ru-RU" sz="6000" b="1" dirty="0"/>
              <a:t> почали </a:t>
            </a:r>
            <a:r>
              <a:rPr lang="ru-RU" sz="6000" b="1" dirty="0" err="1"/>
              <a:t>тонути</a:t>
            </a:r>
            <a:r>
              <a:rPr lang="ru-RU" sz="6000" b="1" dirty="0"/>
              <a:t>.</a:t>
            </a:r>
            <a:endParaRPr lang="en-US" sz="6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ХРИСТОС=СИН БОГА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9806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Сітчаста">
  <a:themeElements>
    <a:clrScheme name="Сітчаста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F4B54B"/>
      </a:accent1>
      <a:accent2>
        <a:srgbClr val="A2C84E"/>
      </a:accent2>
      <a:accent3>
        <a:srgbClr val="4BC298"/>
      </a:accent3>
      <a:accent4>
        <a:srgbClr val="4CB5D3"/>
      </a:accent4>
      <a:accent5>
        <a:srgbClr val="9167E3"/>
      </a:accent5>
      <a:accent6>
        <a:srgbClr val="E05073"/>
      </a:accent6>
      <a:hlink>
        <a:srgbClr val="E19520"/>
      </a:hlink>
      <a:folHlink>
        <a:srgbClr val="E8B15D"/>
      </a:folHlink>
    </a:clrScheme>
    <a:fontScheme name="Сітчаста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Потерта текстура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67000"/>
                <a:shade val="65000"/>
              </a:schemeClr>
              <a:schemeClr val="phClr">
                <a:tint val="10000"/>
                <a:satMod val="130000"/>
              </a:schemeClr>
            </a:duotone>
          </a:blip>
          <a:tile tx="0" ty="0" sx="60000" sy="59000" flip="none" algn="b"/>
        </a:blip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15000"/>
              </a:schemeClr>
              <a:schemeClr val="phClr">
                <a:tint val="34000"/>
              </a:schemeClr>
            </a:duotone>
          </a:blip>
          <a:tile tx="0" ty="0" sx="60000" sy="59000" flip="none" algn="b"/>
        </a:blipFill>
      </a:fillStyleLst>
      <a:lnStyleLst>
        <a:ln w="6350" cap="flat" cmpd="sng" algn="ctr">
          <a:solidFill>
            <a:schemeClr val="phClr">
              <a:tint val="7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2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DD1DAD52-B525-46B5-8E87-60EE23581B9C}"/>
    </a:ext>
  </a:extLst>
</a:theme>
</file>

<file path=ppt/theme/theme2.xml><?xml version="1.0" encoding="utf-8"?>
<a:theme xmlns:a="http://schemas.openxmlformats.org/drawingml/2006/main" name="1_Сітчаста">
  <a:themeElements>
    <a:clrScheme name="Сітчаста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Сітчаста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ітчаста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ppt/theme/theme3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Мережа</Template>
  <TotalTime>260</TotalTime>
  <Words>247</Words>
  <Application>Microsoft Office PowerPoint</Application>
  <PresentationFormat>Широкий екран</PresentationFormat>
  <Paragraphs>42</Paragraphs>
  <Slides>24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слайдів</vt:lpstr>
      </vt:variant>
      <vt:variant>
        <vt:i4>24</vt:i4>
      </vt:variant>
    </vt:vector>
  </HeadingPairs>
  <TitlesOfParts>
    <vt:vector size="29" baseType="lpstr">
      <vt:lpstr>Arial</vt:lpstr>
      <vt:lpstr>Calibri</vt:lpstr>
      <vt:lpstr>Century Gothic</vt:lpstr>
      <vt:lpstr>Сітчаста</vt:lpstr>
      <vt:lpstr>1_Сітчаста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Katia</dc:creator>
  <cp:lastModifiedBy>Katia</cp:lastModifiedBy>
  <cp:revision>30</cp:revision>
  <dcterms:created xsi:type="dcterms:W3CDTF">2023-04-22T06:30:22Z</dcterms:created>
  <dcterms:modified xsi:type="dcterms:W3CDTF">2023-08-09T17:22:20Z</dcterms:modified>
</cp:coreProperties>
</file>