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  <p:sldMasterId id="2147483912" r:id="rId2"/>
  </p:sldMasterIdLst>
  <p:notesMasterIdLst>
    <p:notesMasterId r:id="rId32"/>
  </p:notesMasterIdLst>
  <p:sldIdLst>
    <p:sldId id="292" r:id="rId3"/>
    <p:sldId id="281" r:id="rId4"/>
    <p:sldId id="314" r:id="rId5"/>
    <p:sldId id="282" r:id="rId6"/>
    <p:sldId id="29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283" r:id="rId25"/>
    <p:sldId id="323" r:id="rId26"/>
    <p:sldId id="324" r:id="rId27"/>
    <p:sldId id="325" r:id="rId28"/>
    <p:sldId id="326" r:id="rId29"/>
    <p:sldId id="279" r:id="rId30"/>
    <p:sldId id="291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0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 autoAdjust="0"/>
    <p:restoredTop sz="94660"/>
  </p:normalViewPr>
  <p:slideViewPr>
    <p:cSldViewPr snapToGrid="0">
      <p:cViewPr varScale="1">
        <p:scale>
          <a:sx n="85" d="100"/>
          <a:sy n="85" d="100"/>
        </p:scale>
        <p:origin x="40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42547-122B-43FE-BAE7-DCBB749A88F4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B13F3-3408-4B5D-8EC7-6A5ABE11DB0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474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51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9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91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745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919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04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33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16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45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20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5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70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62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73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75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338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022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667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03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52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599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38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678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79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470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077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406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1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64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85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3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7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71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859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669" y="1481298"/>
            <a:ext cx="4316201" cy="4316201"/>
          </a:xfrm>
          <a:prstGeom prst="rect">
            <a:avLst/>
          </a:prstGeom>
        </p:spPr>
      </p:pic>
      <p:sp>
        <p:nvSpPr>
          <p:cNvPr id="6" name="Підзаголовок 2"/>
          <p:cNvSpPr txBox="1">
            <a:spLocks/>
          </p:cNvSpPr>
          <p:nvPr/>
        </p:nvSpPr>
        <p:spPr>
          <a:xfrm>
            <a:off x="467522" y="2715217"/>
            <a:ext cx="6169076" cy="15794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7200" b="1" dirty="0" smtClean="0"/>
              <a:t>КЛЮЧИК </a:t>
            </a:r>
            <a:r>
              <a:rPr lang="en-US" sz="7200" b="1" dirty="0" smtClean="0"/>
              <a:t>#</a:t>
            </a:r>
            <a:r>
              <a:rPr lang="uk-UA" sz="7200" b="1" dirty="0" smtClean="0"/>
              <a:t>3</a:t>
            </a:r>
            <a:endParaRPr lang="en-US" sz="16600" b="1" dirty="0"/>
          </a:p>
        </p:txBody>
      </p:sp>
    </p:spTree>
    <p:extLst>
      <p:ext uri="{BB962C8B-B14F-4D97-AF65-F5344CB8AC3E}">
        <p14:creationId xmlns:p14="http://schemas.microsoft.com/office/powerpoint/2010/main" val="246429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61365" y="1174375"/>
            <a:ext cx="11896164" cy="4912659"/>
          </a:xfrm>
        </p:spPr>
        <p:txBody>
          <a:bodyPr>
            <a:noAutofit/>
          </a:bodyPr>
          <a:lstStyle/>
          <a:p>
            <a:r>
              <a:rPr lang="ru-RU" sz="8800" b="1" dirty="0" err="1"/>
              <a:t>Блаженні</a:t>
            </a:r>
            <a:r>
              <a:rPr lang="ru-RU" sz="8800" b="1" dirty="0"/>
              <a:t> </a:t>
            </a:r>
            <a:r>
              <a:rPr lang="ru-RU" sz="8800" b="1" dirty="0" err="1">
                <a:solidFill>
                  <a:srgbClr val="FFC000"/>
                </a:solidFill>
              </a:rPr>
              <a:t>голодні</a:t>
            </a:r>
            <a:r>
              <a:rPr lang="ru-RU" sz="8800" b="1" dirty="0">
                <a:solidFill>
                  <a:srgbClr val="FFC000"/>
                </a:solidFill>
              </a:rPr>
              <a:t> й </a:t>
            </a:r>
            <a:r>
              <a:rPr lang="ru-RU" sz="8800" b="1" dirty="0" err="1">
                <a:solidFill>
                  <a:srgbClr val="FFC000"/>
                </a:solidFill>
              </a:rPr>
              <a:t>спраглі</a:t>
            </a:r>
            <a:r>
              <a:rPr lang="ru-RU" sz="8800" b="1" dirty="0">
                <a:solidFill>
                  <a:srgbClr val="FFC000"/>
                </a:solidFill>
              </a:rPr>
              <a:t> </a:t>
            </a:r>
            <a:r>
              <a:rPr lang="ru-RU" sz="8800" b="1" dirty="0" err="1">
                <a:solidFill>
                  <a:srgbClr val="FFC000"/>
                </a:solidFill>
              </a:rPr>
              <a:t>праведності</a:t>
            </a:r>
            <a:r>
              <a:rPr lang="ru-RU" sz="8800" b="1" dirty="0"/>
              <a:t>, </a:t>
            </a:r>
            <a:r>
              <a:rPr lang="ru-RU" sz="8800" b="1" dirty="0" err="1"/>
              <a:t>бо</a:t>
            </a:r>
            <a:r>
              <a:rPr lang="ru-RU" sz="8800" b="1" dirty="0"/>
              <a:t> вони </a:t>
            </a:r>
            <a:r>
              <a:rPr lang="ru-RU" sz="8800" b="1" dirty="0" err="1"/>
              <a:t>будуть</a:t>
            </a:r>
            <a:r>
              <a:rPr lang="ru-RU" sz="8800" b="1" dirty="0"/>
              <a:t> </a:t>
            </a:r>
            <a:r>
              <a:rPr lang="ru-RU" sz="8800" b="1" dirty="0" err="1"/>
              <a:t>насичені</a:t>
            </a:r>
            <a:r>
              <a:rPr lang="ru-RU" sz="8800" b="1" dirty="0"/>
              <a:t>.</a:t>
            </a:r>
            <a:endParaRPr lang="en-US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07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6542" y="1389528"/>
            <a:ext cx="11896164" cy="4912659"/>
          </a:xfrm>
        </p:spPr>
        <p:txBody>
          <a:bodyPr>
            <a:noAutofit/>
          </a:bodyPr>
          <a:lstStyle/>
          <a:p>
            <a:r>
              <a:rPr lang="ru-RU" sz="8800" b="1" dirty="0" err="1"/>
              <a:t>Блаженні</a:t>
            </a:r>
            <a:r>
              <a:rPr lang="ru-RU" sz="8800" b="1" dirty="0"/>
              <a:t> </a:t>
            </a:r>
            <a:r>
              <a:rPr lang="ru-RU" sz="8800" b="1" dirty="0" err="1">
                <a:solidFill>
                  <a:srgbClr val="FFC000"/>
                </a:solidFill>
              </a:rPr>
              <a:t>милостиві</a:t>
            </a:r>
            <a:r>
              <a:rPr lang="ru-RU" sz="8800" b="1" dirty="0"/>
              <a:t>, </a:t>
            </a:r>
            <a:r>
              <a:rPr lang="ru-RU" sz="8800" b="1" dirty="0" err="1"/>
              <a:t>бо</a:t>
            </a:r>
            <a:r>
              <a:rPr lang="ru-RU" sz="8800" b="1" dirty="0"/>
              <a:t> вони </a:t>
            </a:r>
            <a:r>
              <a:rPr lang="ru-RU" sz="8800" b="1" dirty="0" err="1"/>
              <a:t>будуть</a:t>
            </a:r>
            <a:r>
              <a:rPr lang="ru-RU" sz="8800" b="1" dirty="0"/>
              <a:t> </a:t>
            </a:r>
            <a:r>
              <a:rPr lang="ru-RU" sz="8800" b="1" dirty="0" err="1"/>
              <a:t>помилувані</a:t>
            </a:r>
            <a:r>
              <a:rPr lang="ru-RU" sz="8800" b="1" dirty="0"/>
              <a:t>.</a:t>
            </a:r>
            <a:endParaRPr lang="en-US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505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6542" y="1389528"/>
            <a:ext cx="11896164" cy="4912659"/>
          </a:xfrm>
        </p:spPr>
        <p:txBody>
          <a:bodyPr>
            <a:noAutofit/>
          </a:bodyPr>
          <a:lstStyle/>
          <a:p>
            <a:r>
              <a:rPr lang="ru-RU" sz="8800" b="1" dirty="0" err="1"/>
              <a:t>Блаженні</a:t>
            </a:r>
            <a:r>
              <a:rPr lang="ru-RU" sz="8800" b="1" dirty="0"/>
              <a:t> </a:t>
            </a:r>
            <a:r>
              <a:rPr lang="ru-RU" sz="8800" b="1" dirty="0" err="1">
                <a:solidFill>
                  <a:srgbClr val="FFC000"/>
                </a:solidFill>
              </a:rPr>
              <a:t>чисті</a:t>
            </a:r>
            <a:r>
              <a:rPr lang="ru-RU" sz="8800" b="1" dirty="0">
                <a:solidFill>
                  <a:srgbClr val="FFC000"/>
                </a:solidFill>
              </a:rPr>
              <a:t> </a:t>
            </a:r>
            <a:r>
              <a:rPr lang="ru-RU" sz="8800" b="1" dirty="0" err="1">
                <a:solidFill>
                  <a:srgbClr val="FFC000"/>
                </a:solidFill>
              </a:rPr>
              <a:t>серцем</a:t>
            </a:r>
            <a:r>
              <a:rPr lang="ru-RU" sz="8800" b="1" dirty="0"/>
              <a:t>, </a:t>
            </a:r>
            <a:r>
              <a:rPr lang="ru-RU" sz="8800" b="1" dirty="0" err="1"/>
              <a:t>бо</a:t>
            </a:r>
            <a:r>
              <a:rPr lang="ru-RU" sz="8800" b="1" dirty="0"/>
              <a:t> вони </a:t>
            </a:r>
            <a:r>
              <a:rPr lang="ru-RU" sz="8800" b="1" dirty="0" err="1"/>
              <a:t>побачать</a:t>
            </a:r>
            <a:r>
              <a:rPr lang="ru-RU" sz="8800" b="1" dirty="0"/>
              <a:t> Бога.</a:t>
            </a:r>
            <a:endParaRPr lang="en-US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088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6542" y="1389528"/>
            <a:ext cx="11896164" cy="4912659"/>
          </a:xfrm>
        </p:spPr>
        <p:txBody>
          <a:bodyPr>
            <a:noAutofit/>
          </a:bodyPr>
          <a:lstStyle/>
          <a:p>
            <a:r>
              <a:rPr lang="ru-RU" sz="8800" b="1" dirty="0" err="1"/>
              <a:t>Блаженні</a:t>
            </a:r>
            <a:r>
              <a:rPr lang="ru-RU" sz="8800" b="1" dirty="0"/>
              <a:t> </a:t>
            </a:r>
            <a:r>
              <a:rPr lang="ru-RU" sz="8800" b="1" dirty="0" err="1">
                <a:solidFill>
                  <a:srgbClr val="FFC000"/>
                </a:solidFill>
              </a:rPr>
              <a:t>миротворці</a:t>
            </a:r>
            <a:r>
              <a:rPr lang="ru-RU" sz="8800" b="1" dirty="0"/>
              <a:t>, </a:t>
            </a:r>
            <a:r>
              <a:rPr lang="ru-RU" sz="8800" b="1" dirty="0" err="1"/>
              <a:t>бо</a:t>
            </a:r>
            <a:r>
              <a:rPr lang="ru-RU" sz="8800" b="1" dirty="0"/>
              <a:t> вони </a:t>
            </a:r>
            <a:r>
              <a:rPr lang="ru-RU" sz="8800" b="1" dirty="0" err="1"/>
              <a:t>будуть</a:t>
            </a:r>
            <a:r>
              <a:rPr lang="ru-RU" sz="8800" b="1" dirty="0"/>
              <a:t> </a:t>
            </a:r>
            <a:r>
              <a:rPr lang="ru-RU" sz="8800" b="1" dirty="0" err="1"/>
              <a:t>названі</a:t>
            </a:r>
            <a:r>
              <a:rPr lang="ru-RU" sz="8800" b="1" dirty="0"/>
              <a:t> </a:t>
            </a:r>
            <a:r>
              <a:rPr lang="ru-RU" sz="8800" b="1" dirty="0" err="1"/>
              <a:t>синами</a:t>
            </a:r>
            <a:r>
              <a:rPr lang="ru-RU" sz="8800" b="1" dirty="0"/>
              <a:t> </a:t>
            </a:r>
            <a:r>
              <a:rPr lang="ru-RU" sz="8800" b="1" dirty="0" err="1"/>
              <a:t>Божими</a:t>
            </a:r>
            <a:r>
              <a:rPr lang="ru-RU" sz="8800" b="1" dirty="0"/>
              <a:t>.</a:t>
            </a:r>
            <a:endParaRPr lang="en-US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86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6542" y="1389528"/>
            <a:ext cx="11896164" cy="4912659"/>
          </a:xfrm>
        </p:spPr>
        <p:txBody>
          <a:bodyPr>
            <a:noAutofit/>
          </a:bodyPr>
          <a:lstStyle/>
          <a:p>
            <a:r>
              <a:rPr lang="ru-RU" sz="8800" b="1" dirty="0" err="1"/>
              <a:t>Блаженні</a:t>
            </a:r>
            <a:r>
              <a:rPr lang="ru-RU" sz="8800" b="1" dirty="0"/>
              <a:t> </a:t>
            </a:r>
            <a:r>
              <a:rPr lang="ru-RU" sz="8800" b="1" dirty="0" err="1">
                <a:solidFill>
                  <a:srgbClr val="FFC000"/>
                </a:solidFill>
              </a:rPr>
              <a:t>гнані</a:t>
            </a:r>
            <a:r>
              <a:rPr lang="ru-RU" sz="8800" b="1" dirty="0">
                <a:solidFill>
                  <a:srgbClr val="FFC000"/>
                </a:solidFill>
              </a:rPr>
              <a:t> за </a:t>
            </a:r>
            <a:r>
              <a:rPr lang="ru-RU" sz="8800" b="1" dirty="0" err="1">
                <a:solidFill>
                  <a:srgbClr val="FFC000"/>
                </a:solidFill>
              </a:rPr>
              <a:t>праведність</a:t>
            </a:r>
            <a:r>
              <a:rPr lang="ru-RU" sz="8800" b="1" dirty="0"/>
              <a:t>, </a:t>
            </a:r>
            <a:r>
              <a:rPr lang="ru-RU" sz="8800" b="1" dirty="0" err="1"/>
              <a:t>бо</a:t>
            </a:r>
            <a:r>
              <a:rPr lang="ru-RU" sz="8800" b="1" dirty="0"/>
              <a:t> </a:t>
            </a:r>
            <a:r>
              <a:rPr lang="ru-RU" sz="8800" b="1" dirty="0" err="1"/>
              <a:t>їхнім</a:t>
            </a:r>
            <a:r>
              <a:rPr lang="ru-RU" sz="8800" b="1" dirty="0"/>
              <a:t> є Царство </a:t>
            </a:r>
            <a:r>
              <a:rPr lang="ru-RU" sz="8800" b="1" dirty="0" err="1"/>
              <a:t>Небесне</a:t>
            </a:r>
            <a:r>
              <a:rPr lang="ru-RU" sz="8800" b="1" dirty="0"/>
              <a:t>.</a:t>
            </a:r>
            <a:endParaRPr lang="en-US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078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7135907" y="3930717"/>
            <a:ext cx="3765176" cy="2716306"/>
          </a:xfrm>
        </p:spPr>
        <p:txBody>
          <a:bodyPr>
            <a:noAutofit/>
          </a:bodyPr>
          <a:lstStyle/>
          <a:p>
            <a:r>
              <a:rPr lang="ru-RU" sz="6000" b="1" dirty="0" err="1" smtClean="0"/>
              <a:t>бо</a:t>
            </a:r>
            <a:r>
              <a:rPr lang="ru-RU" sz="6000" b="1" dirty="0" smtClean="0"/>
              <a:t> </a:t>
            </a:r>
            <a:r>
              <a:rPr lang="ru-RU" sz="6000" b="1" dirty="0" err="1"/>
              <a:t>їхнім</a:t>
            </a:r>
            <a:r>
              <a:rPr lang="ru-RU" sz="6000" b="1" dirty="0"/>
              <a:t> є Царство </a:t>
            </a:r>
            <a:r>
              <a:rPr lang="ru-RU" sz="6000" b="1" dirty="0" err="1"/>
              <a:t>Небесне</a:t>
            </a:r>
            <a:r>
              <a:rPr lang="ru-RU" sz="6000" b="1" dirty="0"/>
              <a:t>.</a:t>
            </a:r>
            <a:endParaRPr lang="en-US" sz="6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52" y="219634"/>
            <a:ext cx="3711083" cy="3711083"/>
          </a:xfrm>
          <a:prstGeom prst="rect">
            <a:avLst/>
          </a:prstGeom>
        </p:spPr>
      </p:pic>
      <p:sp>
        <p:nvSpPr>
          <p:cNvPr id="5" name="Підзаголовок 2"/>
          <p:cNvSpPr txBox="1">
            <a:spLocks/>
          </p:cNvSpPr>
          <p:nvPr/>
        </p:nvSpPr>
        <p:spPr>
          <a:xfrm>
            <a:off x="623199" y="4262410"/>
            <a:ext cx="4778188" cy="1828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6000" b="1" dirty="0" err="1">
                <a:solidFill>
                  <a:srgbClr val="FFC000"/>
                </a:solidFill>
              </a:rPr>
              <a:t>Блаженні</a:t>
            </a:r>
            <a:r>
              <a:rPr lang="ru-RU" sz="6000" b="1" dirty="0">
                <a:solidFill>
                  <a:srgbClr val="FFC000"/>
                </a:solidFill>
              </a:rPr>
              <a:t> </a:t>
            </a:r>
            <a:r>
              <a:rPr lang="ru-RU" sz="6000" b="1" dirty="0" err="1" smtClean="0">
                <a:solidFill>
                  <a:srgbClr val="FFC000"/>
                </a:solidFill>
              </a:rPr>
              <a:t>бідні</a:t>
            </a:r>
            <a:r>
              <a:rPr lang="ru-RU" sz="6000" b="1" dirty="0" smtClean="0">
                <a:solidFill>
                  <a:srgbClr val="FFC000"/>
                </a:solidFill>
              </a:rPr>
              <a:t> духом</a:t>
            </a:r>
            <a:r>
              <a:rPr lang="ru-RU" sz="6000" b="1" dirty="0">
                <a:solidFill>
                  <a:srgbClr val="FFC000"/>
                </a:solidFill>
              </a:rPr>
              <a:t>, </a:t>
            </a:r>
          </a:p>
        </p:txBody>
      </p:sp>
      <p:sp>
        <p:nvSpPr>
          <p:cNvPr id="6" name="Стрілка вправо 5"/>
          <p:cNvSpPr/>
          <p:nvPr/>
        </p:nvSpPr>
        <p:spPr>
          <a:xfrm>
            <a:off x="5341274" y="2440487"/>
            <a:ext cx="1321194" cy="65442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826" y="277460"/>
            <a:ext cx="3653257" cy="3653257"/>
          </a:xfrm>
          <a:prstGeom prst="rect">
            <a:avLst/>
          </a:prstGeom>
        </p:spPr>
      </p:pic>
      <p:sp>
        <p:nvSpPr>
          <p:cNvPr id="8" name="Підзаголовок 2"/>
          <p:cNvSpPr txBox="1">
            <a:spLocks/>
          </p:cNvSpPr>
          <p:nvPr/>
        </p:nvSpPr>
        <p:spPr>
          <a:xfrm>
            <a:off x="5185942" y="461374"/>
            <a:ext cx="1403969" cy="1466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8800" b="1" dirty="0" smtClean="0">
                <a:solidFill>
                  <a:schemeClr val="tx1"/>
                </a:solidFill>
              </a:rPr>
              <a:t>1</a:t>
            </a:r>
            <a:endParaRPr lang="ru-RU" sz="8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41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7135907" y="3930717"/>
            <a:ext cx="4244636" cy="2716306"/>
          </a:xfrm>
        </p:spPr>
        <p:txBody>
          <a:bodyPr>
            <a:noAutofit/>
          </a:bodyPr>
          <a:lstStyle/>
          <a:p>
            <a:r>
              <a:rPr lang="uk-UA" sz="6000" b="1" dirty="0">
                <a:effectLst/>
              </a:rPr>
              <a:t>бо вони будуть утішені.</a:t>
            </a: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623199" y="4262410"/>
            <a:ext cx="4778188" cy="1828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6000" b="1" dirty="0" err="1">
                <a:solidFill>
                  <a:srgbClr val="FFC000"/>
                </a:solidFill>
              </a:rPr>
              <a:t>Блаженні</a:t>
            </a:r>
            <a:r>
              <a:rPr lang="ru-RU" sz="6000" b="1" dirty="0">
                <a:solidFill>
                  <a:srgbClr val="FFC000"/>
                </a:solidFill>
              </a:rPr>
              <a:t> </a:t>
            </a:r>
            <a:r>
              <a:rPr lang="ru-RU" sz="6000" b="1" dirty="0" err="1">
                <a:solidFill>
                  <a:srgbClr val="FFC000"/>
                </a:solidFill>
              </a:rPr>
              <a:t>ті</a:t>
            </a:r>
            <a:r>
              <a:rPr lang="ru-RU" sz="6000" b="1" dirty="0">
                <a:solidFill>
                  <a:srgbClr val="FFC000"/>
                </a:solidFill>
              </a:rPr>
              <a:t>, </a:t>
            </a:r>
            <a:r>
              <a:rPr lang="ru-RU" sz="6000" b="1" dirty="0" err="1">
                <a:solidFill>
                  <a:srgbClr val="FFC000"/>
                </a:solidFill>
              </a:rPr>
              <a:t>що</a:t>
            </a:r>
            <a:r>
              <a:rPr lang="ru-RU" sz="6000" b="1" dirty="0">
                <a:solidFill>
                  <a:srgbClr val="FFC000"/>
                </a:solidFill>
              </a:rPr>
              <a:t> </a:t>
            </a:r>
            <a:r>
              <a:rPr lang="ru-RU" sz="6000" b="1" dirty="0" err="1">
                <a:solidFill>
                  <a:srgbClr val="FFC000"/>
                </a:solidFill>
              </a:rPr>
              <a:t>плачуть</a:t>
            </a:r>
            <a:r>
              <a:rPr lang="ru-RU" sz="6000" b="1" dirty="0">
                <a:solidFill>
                  <a:srgbClr val="FFC000"/>
                </a:solidFill>
              </a:rPr>
              <a:t>,</a:t>
            </a:r>
          </a:p>
        </p:txBody>
      </p:sp>
      <p:sp>
        <p:nvSpPr>
          <p:cNvPr id="6" name="Стрілка вправо 5"/>
          <p:cNvSpPr/>
          <p:nvPr/>
        </p:nvSpPr>
        <p:spPr>
          <a:xfrm>
            <a:off x="5341274" y="2527740"/>
            <a:ext cx="1321194" cy="65442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ідзаголовок 2"/>
          <p:cNvSpPr txBox="1">
            <a:spLocks/>
          </p:cNvSpPr>
          <p:nvPr/>
        </p:nvSpPr>
        <p:spPr>
          <a:xfrm>
            <a:off x="5185942" y="461374"/>
            <a:ext cx="1403969" cy="1466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8800" b="1" dirty="0" smtClean="0">
                <a:solidFill>
                  <a:schemeClr val="tx1"/>
                </a:solidFill>
              </a:rPr>
              <a:t>2</a:t>
            </a:r>
            <a:endParaRPr lang="ru-RU" sz="88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881" y="344493"/>
            <a:ext cx="3621741" cy="362174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023" y="344493"/>
            <a:ext cx="3917917" cy="391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7135907" y="3930717"/>
            <a:ext cx="4455458" cy="2716306"/>
          </a:xfrm>
        </p:spPr>
        <p:txBody>
          <a:bodyPr>
            <a:noAutofit/>
          </a:bodyPr>
          <a:lstStyle/>
          <a:p>
            <a:r>
              <a:rPr lang="uk-UA" sz="6000" b="1" dirty="0">
                <a:effectLst/>
              </a:rPr>
              <a:t>бо вони успадкують землю.</a:t>
            </a: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533551" y="4374470"/>
            <a:ext cx="4778188" cy="1828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6000" b="1" dirty="0" smtClean="0">
                <a:solidFill>
                  <a:srgbClr val="FFC000"/>
                </a:solidFill>
                <a:effectLst/>
              </a:rPr>
              <a:t>БЛАЖЕННІ ЛАГІДНІ,</a:t>
            </a:r>
            <a:endParaRPr lang="uk-UA" sz="6000" b="1" dirty="0">
              <a:solidFill>
                <a:srgbClr val="FFC000"/>
              </a:solidFill>
              <a:effectLst/>
            </a:endParaRPr>
          </a:p>
        </p:txBody>
      </p:sp>
      <p:sp>
        <p:nvSpPr>
          <p:cNvPr id="6" name="Стрілка вправо 5"/>
          <p:cNvSpPr/>
          <p:nvPr/>
        </p:nvSpPr>
        <p:spPr>
          <a:xfrm>
            <a:off x="5401387" y="2727050"/>
            <a:ext cx="1321194" cy="65442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ідзаголовок 2"/>
          <p:cNvSpPr txBox="1">
            <a:spLocks/>
          </p:cNvSpPr>
          <p:nvPr/>
        </p:nvSpPr>
        <p:spPr>
          <a:xfrm>
            <a:off x="5297484" y="673436"/>
            <a:ext cx="1403969" cy="1466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8800" b="1" dirty="0" smtClean="0">
                <a:solidFill>
                  <a:schemeClr val="tx1"/>
                </a:solidFill>
              </a:rPr>
              <a:t>3</a:t>
            </a:r>
            <a:endParaRPr lang="ru-RU" sz="88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392" y="348230"/>
            <a:ext cx="3582487" cy="358248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63" y="153142"/>
            <a:ext cx="4109268" cy="410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61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7135907" y="3930717"/>
            <a:ext cx="4455458" cy="2716306"/>
          </a:xfrm>
        </p:spPr>
        <p:txBody>
          <a:bodyPr>
            <a:noAutofit/>
          </a:bodyPr>
          <a:lstStyle/>
          <a:p>
            <a:r>
              <a:rPr lang="uk-UA" sz="6000" b="1" dirty="0">
                <a:effectLst/>
              </a:rPr>
              <a:t>бо вони будуть насичені.</a:t>
            </a: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259976" y="4374469"/>
            <a:ext cx="5567083" cy="22725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4000" b="1" dirty="0" smtClean="0">
                <a:solidFill>
                  <a:srgbClr val="FFC000"/>
                </a:solidFill>
                <a:effectLst/>
              </a:rPr>
              <a:t>БЛАЖЕННІ ГОЛОДНІ Й СПРАГЛІ ПРАВЕДНОСТІ</a:t>
            </a:r>
            <a:endParaRPr lang="uk-UA" sz="4000" b="1" dirty="0">
              <a:solidFill>
                <a:srgbClr val="FFC000"/>
              </a:solidFill>
              <a:effectLst/>
            </a:endParaRPr>
          </a:p>
        </p:txBody>
      </p:sp>
      <p:sp>
        <p:nvSpPr>
          <p:cNvPr id="6" name="Стрілка вправо 5"/>
          <p:cNvSpPr/>
          <p:nvPr/>
        </p:nvSpPr>
        <p:spPr>
          <a:xfrm>
            <a:off x="5401387" y="2727050"/>
            <a:ext cx="1321194" cy="65442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ідзаголовок 2"/>
          <p:cNvSpPr txBox="1">
            <a:spLocks/>
          </p:cNvSpPr>
          <p:nvPr/>
        </p:nvSpPr>
        <p:spPr>
          <a:xfrm>
            <a:off x="5297484" y="673436"/>
            <a:ext cx="1403969" cy="1466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8800" b="1" dirty="0" smtClean="0">
                <a:solidFill>
                  <a:schemeClr val="tx1"/>
                </a:solidFill>
              </a:rPr>
              <a:t>4</a:t>
            </a:r>
            <a:endParaRPr lang="ru-RU" sz="8800" b="1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056" y="497846"/>
            <a:ext cx="3755907" cy="37559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247" y="357890"/>
            <a:ext cx="3563165" cy="356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06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6722581" y="4374469"/>
            <a:ext cx="5065059" cy="2191564"/>
          </a:xfrm>
        </p:spPr>
        <p:txBody>
          <a:bodyPr>
            <a:noAutofit/>
          </a:bodyPr>
          <a:lstStyle/>
          <a:p>
            <a:r>
              <a:rPr lang="uk-UA" sz="5400" b="1" dirty="0">
                <a:effectLst/>
              </a:rPr>
              <a:t>бо вони будуть помилувані.</a:t>
            </a: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259976" y="4374469"/>
            <a:ext cx="5567083" cy="22725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5400" b="1" dirty="0" smtClean="0">
                <a:solidFill>
                  <a:srgbClr val="FFC000"/>
                </a:solidFill>
                <a:effectLst/>
              </a:rPr>
              <a:t>БЛАЖЕННІ МИЛОСТИВІ</a:t>
            </a:r>
            <a:endParaRPr lang="uk-UA" sz="5400" b="1" dirty="0">
              <a:solidFill>
                <a:srgbClr val="FFC000"/>
              </a:solidFill>
              <a:effectLst/>
            </a:endParaRPr>
          </a:p>
        </p:txBody>
      </p:sp>
      <p:sp>
        <p:nvSpPr>
          <p:cNvPr id="6" name="Стрілка вправо 5"/>
          <p:cNvSpPr/>
          <p:nvPr/>
        </p:nvSpPr>
        <p:spPr>
          <a:xfrm>
            <a:off x="5297484" y="2762909"/>
            <a:ext cx="1321194" cy="65442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ідзаголовок 2"/>
          <p:cNvSpPr txBox="1">
            <a:spLocks/>
          </p:cNvSpPr>
          <p:nvPr/>
        </p:nvSpPr>
        <p:spPr>
          <a:xfrm>
            <a:off x="5125074" y="818303"/>
            <a:ext cx="1403969" cy="1466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8800" b="1" dirty="0" smtClean="0">
                <a:solidFill>
                  <a:schemeClr val="tx1"/>
                </a:solidFill>
              </a:rPr>
              <a:t>5</a:t>
            </a:r>
            <a:endParaRPr lang="ru-RU" sz="88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257" y="818303"/>
            <a:ext cx="3222507" cy="32225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461" y="818303"/>
            <a:ext cx="3514506" cy="3514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9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90720" y="1995224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ПОДІЇ НА </a:t>
            </a:r>
            <a:r>
              <a:rPr lang="uk-UA" sz="16600" b="1" dirty="0" smtClean="0">
                <a:solidFill>
                  <a:schemeClr val="accent2">
                    <a:lumMod val="75000"/>
                  </a:schemeClr>
                </a:solidFill>
              </a:rPr>
              <a:t>ЗЕМЛІ</a:t>
            </a:r>
            <a:endParaRPr lang="en-US" sz="1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#1</a:t>
            </a:r>
            <a:endParaRPr lang="en-US" sz="16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070" y="2792812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35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57" y="705937"/>
            <a:ext cx="3668532" cy="3668532"/>
          </a:xfrm>
          <a:prstGeom prst="rect">
            <a:avLst/>
          </a:prstGeom>
        </p:spPr>
      </p:pic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6722581" y="4141387"/>
            <a:ext cx="5065059" cy="2191564"/>
          </a:xfrm>
        </p:spPr>
        <p:txBody>
          <a:bodyPr>
            <a:noAutofit/>
          </a:bodyPr>
          <a:lstStyle/>
          <a:p>
            <a:r>
              <a:rPr lang="uk-UA" sz="5400" b="1" dirty="0">
                <a:effectLst/>
              </a:rPr>
              <a:t>бо вони </a:t>
            </a:r>
            <a:r>
              <a:rPr lang="uk-UA" sz="5400" b="1" dirty="0" smtClean="0">
                <a:effectLst/>
              </a:rPr>
              <a:t>ПОБАЧАТЬ БОГА.</a:t>
            </a:r>
            <a:endParaRPr lang="uk-UA" sz="5400" b="1" dirty="0">
              <a:effectLst/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259976" y="4374469"/>
            <a:ext cx="5567083" cy="22725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5400" b="1" dirty="0" smtClean="0">
                <a:solidFill>
                  <a:srgbClr val="FFC000"/>
                </a:solidFill>
                <a:effectLst/>
              </a:rPr>
              <a:t>БЛАЖЕННІ </a:t>
            </a:r>
            <a:r>
              <a:rPr lang="uk-UA" sz="6600" b="1" dirty="0" smtClean="0">
                <a:solidFill>
                  <a:srgbClr val="FFC000"/>
                </a:solidFill>
                <a:effectLst/>
              </a:rPr>
              <a:t>чисті серцем</a:t>
            </a:r>
            <a:endParaRPr lang="uk-UA" sz="5400" b="1" dirty="0">
              <a:solidFill>
                <a:srgbClr val="FFC000"/>
              </a:solidFill>
              <a:effectLst/>
            </a:endParaRPr>
          </a:p>
        </p:txBody>
      </p:sp>
      <p:sp>
        <p:nvSpPr>
          <p:cNvPr id="6" name="Стрілка вправо 5"/>
          <p:cNvSpPr/>
          <p:nvPr/>
        </p:nvSpPr>
        <p:spPr>
          <a:xfrm>
            <a:off x="5297484" y="2762909"/>
            <a:ext cx="1321194" cy="65442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ідзаголовок 2"/>
          <p:cNvSpPr txBox="1">
            <a:spLocks/>
          </p:cNvSpPr>
          <p:nvPr/>
        </p:nvSpPr>
        <p:spPr>
          <a:xfrm>
            <a:off x="5125074" y="818303"/>
            <a:ext cx="1403969" cy="1466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8800" b="1" dirty="0" smtClean="0">
                <a:solidFill>
                  <a:schemeClr val="tx1"/>
                </a:solidFill>
              </a:rPr>
              <a:t>6</a:t>
            </a:r>
            <a:endParaRPr lang="ru-RU" sz="8800" b="1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763" y="779621"/>
            <a:ext cx="3594848" cy="35948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392" y="515597"/>
            <a:ext cx="3537485" cy="353748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164" y="294107"/>
            <a:ext cx="3425939" cy="342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179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6722581" y="4141387"/>
            <a:ext cx="5065059" cy="2191564"/>
          </a:xfrm>
        </p:spPr>
        <p:txBody>
          <a:bodyPr>
            <a:noAutofit/>
          </a:bodyPr>
          <a:lstStyle/>
          <a:p>
            <a:r>
              <a:rPr lang="ru-RU" sz="4800" b="1" dirty="0" err="1">
                <a:effectLst/>
              </a:rPr>
              <a:t>бо</a:t>
            </a:r>
            <a:r>
              <a:rPr lang="ru-RU" sz="4800" b="1" dirty="0">
                <a:effectLst/>
              </a:rPr>
              <a:t> вони </a:t>
            </a:r>
            <a:r>
              <a:rPr lang="ru-RU" sz="4800" b="1" dirty="0" err="1">
                <a:effectLst/>
              </a:rPr>
              <a:t>будуть</a:t>
            </a:r>
            <a:r>
              <a:rPr lang="ru-RU" sz="4800" b="1" dirty="0">
                <a:effectLst/>
              </a:rPr>
              <a:t> </a:t>
            </a:r>
            <a:r>
              <a:rPr lang="ru-RU" sz="4800" b="1" dirty="0" err="1">
                <a:effectLst/>
              </a:rPr>
              <a:t>названі</a:t>
            </a:r>
            <a:r>
              <a:rPr lang="ru-RU" sz="4800" b="1" dirty="0">
                <a:effectLst/>
              </a:rPr>
              <a:t> </a:t>
            </a:r>
            <a:r>
              <a:rPr lang="ru-RU" sz="4800" b="1" dirty="0" err="1">
                <a:effectLst/>
              </a:rPr>
              <a:t>синами</a:t>
            </a:r>
            <a:r>
              <a:rPr lang="ru-RU" sz="4800" b="1" dirty="0">
                <a:effectLst/>
              </a:rPr>
              <a:t> </a:t>
            </a:r>
            <a:r>
              <a:rPr lang="ru-RU" sz="4800" b="1" dirty="0" err="1">
                <a:effectLst/>
              </a:rPr>
              <a:t>Божими</a:t>
            </a:r>
            <a:r>
              <a:rPr lang="ru-RU" sz="4800" b="1" dirty="0">
                <a:effectLst/>
              </a:rPr>
              <a:t>.</a:t>
            </a: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259976" y="4374469"/>
            <a:ext cx="5567083" cy="22725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5400" b="1" dirty="0" smtClean="0">
                <a:solidFill>
                  <a:srgbClr val="FFC000"/>
                </a:solidFill>
                <a:effectLst/>
              </a:rPr>
              <a:t>БЛАЖЕННІ </a:t>
            </a:r>
            <a:r>
              <a:rPr lang="uk-UA" sz="5400" b="1" dirty="0">
                <a:solidFill>
                  <a:srgbClr val="FFC000"/>
                </a:solidFill>
                <a:effectLst/>
              </a:rPr>
              <a:t>миротворці,</a:t>
            </a:r>
          </a:p>
        </p:txBody>
      </p:sp>
      <p:sp>
        <p:nvSpPr>
          <p:cNvPr id="6" name="Стрілка вправо 5"/>
          <p:cNvSpPr/>
          <p:nvPr/>
        </p:nvSpPr>
        <p:spPr>
          <a:xfrm>
            <a:off x="5297484" y="2762909"/>
            <a:ext cx="1321194" cy="65442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ідзаголовок 2"/>
          <p:cNvSpPr txBox="1">
            <a:spLocks/>
          </p:cNvSpPr>
          <p:nvPr/>
        </p:nvSpPr>
        <p:spPr>
          <a:xfrm>
            <a:off x="5125074" y="818303"/>
            <a:ext cx="1403969" cy="1466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8800" b="1" dirty="0" smtClean="0">
                <a:solidFill>
                  <a:schemeClr val="tx1"/>
                </a:solidFill>
              </a:rPr>
              <a:t>7</a:t>
            </a:r>
            <a:endParaRPr lang="ru-RU" sz="88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06" y="375870"/>
            <a:ext cx="3998599" cy="39985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845" y="226511"/>
            <a:ext cx="3914876" cy="391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07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6722581" y="3899647"/>
            <a:ext cx="5065059" cy="2433304"/>
          </a:xfrm>
        </p:spPr>
        <p:txBody>
          <a:bodyPr>
            <a:noAutofit/>
          </a:bodyPr>
          <a:lstStyle/>
          <a:p>
            <a:r>
              <a:rPr lang="ru-RU" sz="5400" b="1" dirty="0" err="1">
                <a:effectLst/>
              </a:rPr>
              <a:t>бо</a:t>
            </a:r>
            <a:r>
              <a:rPr lang="ru-RU" sz="5400" b="1" dirty="0">
                <a:effectLst/>
              </a:rPr>
              <a:t> </a:t>
            </a:r>
            <a:r>
              <a:rPr lang="ru-RU" sz="5400" b="1" dirty="0" err="1">
                <a:effectLst/>
              </a:rPr>
              <a:t>їхнім</a:t>
            </a:r>
            <a:r>
              <a:rPr lang="ru-RU" sz="5400" b="1" dirty="0">
                <a:effectLst/>
              </a:rPr>
              <a:t> є Царство </a:t>
            </a:r>
            <a:r>
              <a:rPr lang="ru-RU" sz="5400" b="1" dirty="0" err="1">
                <a:effectLst/>
              </a:rPr>
              <a:t>Небесне</a:t>
            </a:r>
            <a:r>
              <a:rPr lang="ru-RU" sz="5400" b="1" dirty="0">
                <a:effectLst/>
              </a:rPr>
              <a:t>.</a:t>
            </a: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259976" y="4374469"/>
            <a:ext cx="5567083" cy="22725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5400" b="1" dirty="0" smtClean="0">
                <a:solidFill>
                  <a:srgbClr val="FFC000"/>
                </a:solidFill>
                <a:effectLst/>
              </a:rPr>
              <a:t>БЛАЖЕННІ </a:t>
            </a:r>
            <a:r>
              <a:rPr lang="uk-UA" sz="5400" b="1" dirty="0">
                <a:solidFill>
                  <a:srgbClr val="FFC000"/>
                </a:solidFill>
                <a:effectLst/>
              </a:rPr>
              <a:t>гнані за праведність</a:t>
            </a:r>
          </a:p>
        </p:txBody>
      </p:sp>
      <p:sp>
        <p:nvSpPr>
          <p:cNvPr id="6" name="Стрілка вправо 5"/>
          <p:cNvSpPr/>
          <p:nvPr/>
        </p:nvSpPr>
        <p:spPr>
          <a:xfrm>
            <a:off x="5297484" y="2762909"/>
            <a:ext cx="1321194" cy="65442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ідзаголовок 2"/>
          <p:cNvSpPr txBox="1">
            <a:spLocks/>
          </p:cNvSpPr>
          <p:nvPr/>
        </p:nvSpPr>
        <p:spPr>
          <a:xfrm>
            <a:off x="5125074" y="818303"/>
            <a:ext cx="1403969" cy="1466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8800" b="1" dirty="0" smtClean="0">
                <a:solidFill>
                  <a:schemeClr val="tx1"/>
                </a:solidFill>
              </a:rPr>
              <a:t>8</a:t>
            </a:r>
            <a:endParaRPr lang="ru-RU" sz="8800" b="1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21" y="488235"/>
            <a:ext cx="4088247" cy="408824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994" y="488235"/>
            <a:ext cx="3350083" cy="335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853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0" y="1635651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ПОДІЇ У </a:t>
            </a:r>
            <a:r>
              <a:rPr lang="uk-UA" sz="16600" b="1" dirty="0" smtClean="0">
                <a:solidFill>
                  <a:srgbClr val="E40500"/>
                </a:solidFill>
              </a:rPr>
              <a:t>СЕРЦІ</a:t>
            </a:r>
            <a:endParaRPr lang="en-US" sz="16600" b="1" dirty="0">
              <a:solidFill>
                <a:srgbClr val="E40500"/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</a:t>
            </a:r>
            <a:r>
              <a:rPr lang="uk-UA" sz="7200" b="1" dirty="0" smtClean="0"/>
              <a:t>3</a:t>
            </a:r>
            <a:endParaRPr lang="en-US" sz="16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038" y="3145287"/>
            <a:ext cx="3712713" cy="37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8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182469" y="708211"/>
            <a:ext cx="8408895" cy="5710518"/>
          </a:xfrm>
        </p:spPr>
        <p:txBody>
          <a:bodyPr>
            <a:no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ru-RU" sz="6600" b="1" dirty="0" err="1">
                <a:solidFill>
                  <a:srgbClr val="FFC000"/>
                </a:solidFill>
                <a:effectLst/>
              </a:rPr>
              <a:t>Розуміти</a:t>
            </a:r>
            <a:r>
              <a:rPr lang="ru-RU" sz="6600" b="1" dirty="0">
                <a:solidFill>
                  <a:srgbClr val="FFC000"/>
                </a:solidFill>
                <a:effectLst/>
              </a:rPr>
              <a:t> свою </a:t>
            </a:r>
            <a:r>
              <a:rPr lang="ru-RU" sz="6600" b="1" dirty="0" err="1">
                <a:solidFill>
                  <a:srgbClr val="FFC000"/>
                </a:solidFill>
                <a:effectLst/>
              </a:rPr>
              <a:t>залежність</a:t>
            </a:r>
            <a:r>
              <a:rPr lang="ru-RU" sz="6600" b="1" dirty="0">
                <a:solidFill>
                  <a:srgbClr val="FFC000"/>
                </a:solidFill>
                <a:effectLst/>
              </a:rPr>
              <a:t> </a:t>
            </a:r>
            <a:r>
              <a:rPr lang="ru-RU" sz="6600" b="1" dirty="0" err="1">
                <a:solidFill>
                  <a:srgbClr val="FFC000"/>
                </a:solidFill>
                <a:effectLst/>
              </a:rPr>
              <a:t>від</a:t>
            </a:r>
            <a:r>
              <a:rPr lang="ru-RU" sz="6600" b="1" dirty="0">
                <a:solidFill>
                  <a:srgbClr val="FFC000"/>
                </a:solidFill>
                <a:effectLst/>
              </a:rPr>
              <a:t> Бога</a:t>
            </a: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 err="1">
                <a:effectLst/>
              </a:rPr>
              <a:t>Переживати</a:t>
            </a:r>
            <a:r>
              <a:rPr lang="ru-RU" sz="6600" b="1" dirty="0">
                <a:effectLst/>
              </a:rPr>
              <a:t> про </a:t>
            </a:r>
            <a:r>
              <a:rPr lang="ru-RU" sz="6600" b="1" dirty="0" err="1">
                <a:effectLst/>
              </a:rPr>
              <a:t>вчинені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 smtClean="0">
                <a:effectLst/>
              </a:rPr>
              <a:t>гріхи</a:t>
            </a:r>
            <a:endParaRPr lang="ru-RU" sz="6600" b="1" dirty="0" smtClean="0">
              <a:effectLst/>
            </a:endParaRPr>
          </a:p>
          <a:p>
            <a:pPr marL="914400" lvl="0" indent="-914400">
              <a:buFont typeface="+mj-lt"/>
              <a:buAutoNum type="arabicPeriod"/>
            </a:pPr>
            <a:endParaRPr lang="ru-RU" sz="6600" b="1" dirty="0">
              <a:effectLst/>
            </a:endParaRPr>
          </a:p>
          <a:p>
            <a:pPr marL="914400" lvl="0" indent="-914400">
              <a:buFont typeface="+mj-lt"/>
              <a:buAutoNum type="arabicPeriod"/>
            </a:pPr>
            <a:endParaRPr lang="ru-RU" sz="6600" b="1" dirty="0">
              <a:effectLst/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 err="1">
                <a:effectLst/>
              </a:rPr>
              <a:t>Контролювати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свій</a:t>
            </a:r>
            <a:r>
              <a:rPr lang="ru-RU" sz="6600" b="1" dirty="0">
                <a:effectLst/>
              </a:rPr>
              <a:t> характер, </a:t>
            </a:r>
            <a:r>
              <a:rPr lang="ru-RU" sz="6600" b="1" dirty="0" err="1">
                <a:effectLst/>
              </a:rPr>
              <a:t>щоб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він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був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лагідним</a:t>
            </a:r>
            <a:endParaRPr lang="ru-RU" sz="6600" b="1" dirty="0">
              <a:effectLst/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>
                <a:effectLst/>
              </a:rPr>
              <a:t>Сильно </a:t>
            </a:r>
            <a:r>
              <a:rPr lang="ru-RU" sz="6600" b="1" dirty="0" err="1">
                <a:effectLst/>
              </a:rPr>
              <a:t>хотіти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жити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праведним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життям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щодня</a:t>
            </a:r>
            <a:endParaRPr lang="ru-RU" sz="6600" b="1" dirty="0">
              <a:effectLst/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 err="1">
                <a:effectLst/>
              </a:rPr>
              <a:t>Прощати</a:t>
            </a:r>
            <a:r>
              <a:rPr lang="ru-RU" sz="6600" b="1" dirty="0">
                <a:effectLst/>
              </a:rPr>
              <a:t> людей</a:t>
            </a: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 err="1">
                <a:effectLst/>
              </a:rPr>
              <a:t>Мати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чисте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серце</a:t>
            </a:r>
            <a:endParaRPr lang="ru-RU" sz="6600" b="1" dirty="0">
              <a:effectLst/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 err="1">
                <a:effectLst/>
              </a:rPr>
              <a:t>Гасити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всі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конфлікти</a:t>
            </a:r>
            <a:r>
              <a:rPr lang="ru-RU" sz="6600" b="1" dirty="0">
                <a:effectLst/>
              </a:rPr>
              <a:t> і сварки</a:t>
            </a: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>
                <a:effectLst/>
              </a:rPr>
              <a:t>Не </a:t>
            </a:r>
            <a:r>
              <a:rPr lang="ru-RU" sz="6600" b="1" dirty="0" err="1">
                <a:effectLst/>
              </a:rPr>
              <a:t>соромитись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своєї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віри</a:t>
            </a:r>
            <a:r>
              <a:rPr lang="ru-RU" sz="6600" b="1" dirty="0">
                <a:effectLst/>
              </a:rPr>
              <a:t> у Бога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41" y="502023"/>
            <a:ext cx="2621871" cy="26218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41" y="3749470"/>
            <a:ext cx="2669259" cy="266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09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218328" y="304799"/>
            <a:ext cx="8839202" cy="5710518"/>
          </a:xfrm>
        </p:spPr>
        <p:txBody>
          <a:bodyPr>
            <a:noAutofit/>
          </a:bodyPr>
          <a:lstStyle/>
          <a:p>
            <a:pPr lvl="0"/>
            <a:r>
              <a:rPr lang="ru-RU" sz="6600" b="1" dirty="0" smtClean="0">
                <a:solidFill>
                  <a:srgbClr val="FFC000"/>
                </a:solidFill>
                <a:effectLst/>
              </a:rPr>
              <a:t>3. </a:t>
            </a:r>
            <a:r>
              <a:rPr lang="ru-RU" sz="6600" b="1" dirty="0" err="1" smtClean="0">
                <a:solidFill>
                  <a:srgbClr val="FFC000"/>
                </a:solidFill>
                <a:effectLst/>
              </a:rPr>
              <a:t>Контролювати</a:t>
            </a:r>
            <a:r>
              <a:rPr lang="ru-RU" sz="6600" b="1" dirty="0" smtClean="0">
                <a:solidFill>
                  <a:srgbClr val="FFC000"/>
                </a:solidFill>
                <a:effectLst/>
              </a:rPr>
              <a:t> </a:t>
            </a:r>
            <a:r>
              <a:rPr lang="ru-RU" sz="6600" b="1" dirty="0" err="1">
                <a:solidFill>
                  <a:srgbClr val="FFC000"/>
                </a:solidFill>
                <a:effectLst/>
              </a:rPr>
              <a:t>свій</a:t>
            </a:r>
            <a:r>
              <a:rPr lang="ru-RU" sz="6600" b="1" dirty="0">
                <a:solidFill>
                  <a:srgbClr val="FFC000"/>
                </a:solidFill>
                <a:effectLst/>
              </a:rPr>
              <a:t> характер, </a:t>
            </a:r>
            <a:r>
              <a:rPr lang="ru-RU" sz="6600" b="1" dirty="0" err="1">
                <a:solidFill>
                  <a:srgbClr val="FFC000"/>
                </a:solidFill>
                <a:effectLst/>
              </a:rPr>
              <a:t>щоб</a:t>
            </a:r>
            <a:r>
              <a:rPr lang="ru-RU" sz="6600" b="1" dirty="0">
                <a:solidFill>
                  <a:srgbClr val="FFC000"/>
                </a:solidFill>
                <a:effectLst/>
              </a:rPr>
              <a:t> </a:t>
            </a:r>
            <a:r>
              <a:rPr lang="ru-RU" sz="6600" b="1" dirty="0" err="1">
                <a:solidFill>
                  <a:srgbClr val="FFC000"/>
                </a:solidFill>
                <a:effectLst/>
              </a:rPr>
              <a:t>він</a:t>
            </a:r>
            <a:r>
              <a:rPr lang="ru-RU" sz="6600" b="1" dirty="0">
                <a:solidFill>
                  <a:srgbClr val="FFC000"/>
                </a:solidFill>
                <a:effectLst/>
              </a:rPr>
              <a:t> </a:t>
            </a:r>
            <a:r>
              <a:rPr lang="ru-RU" sz="6600" b="1" dirty="0" err="1">
                <a:solidFill>
                  <a:srgbClr val="FFC000"/>
                </a:solidFill>
                <a:effectLst/>
              </a:rPr>
              <a:t>був</a:t>
            </a:r>
            <a:r>
              <a:rPr lang="ru-RU" sz="6600" b="1" dirty="0">
                <a:solidFill>
                  <a:srgbClr val="FFC000"/>
                </a:solidFill>
                <a:effectLst/>
              </a:rPr>
              <a:t> </a:t>
            </a:r>
            <a:r>
              <a:rPr lang="ru-RU" sz="6600" b="1" dirty="0" err="1">
                <a:solidFill>
                  <a:srgbClr val="FFC000"/>
                </a:solidFill>
                <a:effectLst/>
              </a:rPr>
              <a:t>лагідним</a:t>
            </a:r>
            <a:endParaRPr lang="ru-RU" sz="6600" b="1" dirty="0">
              <a:solidFill>
                <a:srgbClr val="FFC000"/>
              </a:solidFill>
              <a:effectLst/>
            </a:endParaRPr>
          </a:p>
          <a:p>
            <a:pPr lvl="0"/>
            <a:r>
              <a:rPr lang="ru-RU" sz="6600" b="1" dirty="0" smtClean="0">
                <a:effectLst/>
              </a:rPr>
              <a:t>4. </a:t>
            </a:r>
            <a:r>
              <a:rPr lang="ru-RU" sz="6600" b="1" dirty="0" err="1" smtClean="0">
                <a:effectLst/>
              </a:rPr>
              <a:t>Бажати</a:t>
            </a:r>
            <a:r>
              <a:rPr lang="ru-RU" sz="6600" b="1" dirty="0" smtClean="0">
                <a:effectLst/>
              </a:rPr>
              <a:t> </a:t>
            </a:r>
            <a:r>
              <a:rPr lang="ru-RU" sz="6600" b="1" dirty="0" err="1">
                <a:effectLst/>
              </a:rPr>
              <a:t>жити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праведним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життям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щодня</a:t>
            </a:r>
            <a:endParaRPr lang="ru-RU" sz="6600" b="1" dirty="0">
              <a:effectLst/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 err="1">
                <a:effectLst/>
              </a:rPr>
              <a:t>Прощати</a:t>
            </a:r>
            <a:r>
              <a:rPr lang="ru-RU" sz="6600" b="1" dirty="0">
                <a:effectLst/>
              </a:rPr>
              <a:t> людей</a:t>
            </a: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 err="1">
                <a:effectLst/>
              </a:rPr>
              <a:t>Мати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чисте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серце</a:t>
            </a:r>
            <a:endParaRPr lang="ru-RU" sz="6600" b="1" dirty="0">
              <a:effectLst/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 err="1">
                <a:effectLst/>
              </a:rPr>
              <a:t>Гасити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всі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конфлікти</a:t>
            </a:r>
            <a:r>
              <a:rPr lang="ru-RU" sz="6600" b="1" dirty="0">
                <a:effectLst/>
              </a:rPr>
              <a:t> і сварки</a:t>
            </a: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>
                <a:effectLst/>
              </a:rPr>
              <a:t>Не </a:t>
            </a:r>
            <a:r>
              <a:rPr lang="ru-RU" sz="6600" b="1" dirty="0" err="1">
                <a:effectLst/>
              </a:rPr>
              <a:t>соромитись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своєї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віри</a:t>
            </a:r>
            <a:r>
              <a:rPr lang="ru-RU" sz="6600" b="1" dirty="0">
                <a:effectLst/>
              </a:rPr>
              <a:t> у Бога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00" y="434787"/>
            <a:ext cx="2644929" cy="26449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04" y="3550022"/>
            <a:ext cx="2675659" cy="267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00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186518" y="304799"/>
            <a:ext cx="7871012" cy="5710518"/>
          </a:xfrm>
        </p:spPr>
        <p:txBody>
          <a:bodyPr>
            <a:noAutofit/>
          </a:bodyPr>
          <a:lstStyle/>
          <a:p>
            <a:pPr lvl="0"/>
            <a:r>
              <a:rPr lang="ru-RU" sz="8000" b="1" dirty="0" smtClean="0">
                <a:solidFill>
                  <a:srgbClr val="FFC000"/>
                </a:solidFill>
                <a:effectLst/>
              </a:rPr>
              <a:t>5. </a:t>
            </a:r>
            <a:r>
              <a:rPr lang="ru-RU" sz="8000" b="1" dirty="0" err="1" smtClean="0">
                <a:solidFill>
                  <a:srgbClr val="FFC000"/>
                </a:solidFill>
                <a:effectLst/>
              </a:rPr>
              <a:t>Прощати</a:t>
            </a:r>
            <a:r>
              <a:rPr lang="ru-RU" sz="8000" b="1" dirty="0" smtClean="0">
                <a:solidFill>
                  <a:srgbClr val="FFC000"/>
                </a:solidFill>
                <a:effectLst/>
              </a:rPr>
              <a:t> людей</a:t>
            </a:r>
          </a:p>
          <a:p>
            <a:pPr lvl="0"/>
            <a:r>
              <a:rPr lang="ru-RU" sz="8000" b="1" dirty="0" smtClean="0">
                <a:effectLst/>
              </a:rPr>
              <a:t>6. </a:t>
            </a:r>
            <a:r>
              <a:rPr lang="ru-RU" sz="8000" b="1" dirty="0" err="1" smtClean="0">
                <a:effectLst/>
              </a:rPr>
              <a:t>Берегти</a:t>
            </a:r>
            <a:r>
              <a:rPr lang="ru-RU" sz="8000" b="1" dirty="0" smtClean="0">
                <a:effectLst/>
              </a:rPr>
              <a:t> чистим </a:t>
            </a:r>
            <a:r>
              <a:rPr lang="ru-RU" sz="8000" b="1" dirty="0" err="1" smtClean="0">
                <a:effectLst/>
              </a:rPr>
              <a:t>серце</a:t>
            </a:r>
            <a:endParaRPr lang="ru-RU" sz="8000" b="1" dirty="0" smtClean="0">
              <a:effectLst/>
            </a:endParaRPr>
          </a:p>
          <a:p>
            <a:pPr lvl="0"/>
            <a:endParaRPr lang="ru-RU" sz="6600" b="1" dirty="0">
              <a:effectLst/>
            </a:endParaRPr>
          </a:p>
          <a:p>
            <a:pPr lvl="0"/>
            <a:endParaRPr lang="ru-RU" sz="6600" b="1" dirty="0">
              <a:effectLst/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 err="1">
                <a:effectLst/>
              </a:rPr>
              <a:t>Гасити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всі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конфлікти</a:t>
            </a:r>
            <a:r>
              <a:rPr lang="ru-RU" sz="6600" b="1" dirty="0">
                <a:effectLst/>
              </a:rPr>
              <a:t> і сварки</a:t>
            </a: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>
                <a:effectLst/>
              </a:rPr>
              <a:t>Не </a:t>
            </a:r>
            <a:r>
              <a:rPr lang="ru-RU" sz="6600" b="1" dirty="0" err="1">
                <a:effectLst/>
              </a:rPr>
              <a:t>соромитись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своєї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віри</a:t>
            </a:r>
            <a:r>
              <a:rPr lang="ru-RU" sz="6600" b="1" dirty="0">
                <a:effectLst/>
              </a:rPr>
              <a:t> у Бога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69" y="304799"/>
            <a:ext cx="2956149" cy="29561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69" y="3536917"/>
            <a:ext cx="2845953" cy="28459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316" y="3379694"/>
            <a:ext cx="2845953" cy="284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84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186518" y="977153"/>
            <a:ext cx="7871012" cy="5038164"/>
          </a:xfrm>
        </p:spPr>
        <p:txBody>
          <a:bodyPr>
            <a:noAutofit/>
          </a:bodyPr>
          <a:lstStyle/>
          <a:p>
            <a:pPr lvl="0"/>
            <a:r>
              <a:rPr lang="ru-RU" sz="6600" b="1" dirty="0" smtClean="0">
                <a:solidFill>
                  <a:srgbClr val="FFC000"/>
                </a:solidFill>
                <a:effectLst/>
              </a:rPr>
              <a:t>7. </a:t>
            </a:r>
            <a:r>
              <a:rPr lang="ru-RU" sz="6600" b="1" dirty="0" err="1" smtClean="0">
                <a:solidFill>
                  <a:srgbClr val="FFC000"/>
                </a:solidFill>
                <a:effectLst/>
              </a:rPr>
              <a:t>Гасити</a:t>
            </a:r>
            <a:r>
              <a:rPr lang="ru-RU" sz="6600" b="1" dirty="0" smtClean="0">
                <a:solidFill>
                  <a:srgbClr val="FFC000"/>
                </a:solidFill>
                <a:effectLst/>
              </a:rPr>
              <a:t> </a:t>
            </a:r>
            <a:r>
              <a:rPr lang="ru-RU" sz="6600" b="1" dirty="0" err="1">
                <a:solidFill>
                  <a:srgbClr val="FFC000"/>
                </a:solidFill>
                <a:effectLst/>
              </a:rPr>
              <a:t>всі</a:t>
            </a:r>
            <a:r>
              <a:rPr lang="ru-RU" sz="6600" b="1" dirty="0">
                <a:solidFill>
                  <a:srgbClr val="FFC000"/>
                </a:solidFill>
                <a:effectLst/>
              </a:rPr>
              <a:t> </a:t>
            </a:r>
            <a:r>
              <a:rPr lang="ru-RU" sz="6600" b="1" dirty="0" err="1">
                <a:solidFill>
                  <a:srgbClr val="FFC000"/>
                </a:solidFill>
                <a:effectLst/>
              </a:rPr>
              <a:t>конфлікти</a:t>
            </a:r>
            <a:r>
              <a:rPr lang="ru-RU" sz="6600" b="1">
                <a:solidFill>
                  <a:srgbClr val="FFC000"/>
                </a:solidFill>
                <a:effectLst/>
              </a:rPr>
              <a:t> </a:t>
            </a:r>
            <a:r>
              <a:rPr lang="ru-RU" sz="6600" b="1" smtClean="0">
                <a:solidFill>
                  <a:srgbClr val="FFC000"/>
                </a:solidFill>
                <a:effectLst/>
              </a:rPr>
              <a:t>та </a:t>
            </a:r>
            <a:r>
              <a:rPr lang="ru-RU" sz="6600" b="1" dirty="0">
                <a:solidFill>
                  <a:srgbClr val="FFC000"/>
                </a:solidFill>
                <a:effectLst/>
              </a:rPr>
              <a:t>сварки</a:t>
            </a:r>
          </a:p>
          <a:p>
            <a:pPr lvl="0"/>
            <a:r>
              <a:rPr lang="ru-RU" sz="6600" b="1" dirty="0" smtClean="0">
                <a:effectLst/>
              </a:rPr>
              <a:t>8. Не </a:t>
            </a:r>
            <a:r>
              <a:rPr lang="ru-RU" sz="6600" b="1" dirty="0" err="1">
                <a:effectLst/>
              </a:rPr>
              <a:t>соромитись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своєї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віри</a:t>
            </a:r>
            <a:r>
              <a:rPr lang="ru-RU" sz="6600" b="1" dirty="0">
                <a:effectLst/>
              </a:rPr>
              <a:t> у Бога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19" y="0"/>
            <a:ext cx="3496576" cy="34965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07" y="3380035"/>
            <a:ext cx="3093164" cy="309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25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86" y="1351173"/>
            <a:ext cx="4316201" cy="4316201"/>
          </a:xfrm>
          <a:prstGeom prst="rect">
            <a:avLst/>
          </a:prstGeom>
        </p:spPr>
      </p:pic>
      <p:sp>
        <p:nvSpPr>
          <p:cNvPr id="5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339461" y="1204258"/>
            <a:ext cx="7582239" cy="2909455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rgbClr val="FFC000"/>
                </a:solidFill>
              </a:rPr>
              <a:t>ХРИСТОС = </a:t>
            </a:r>
            <a:r>
              <a:rPr lang="uk-UA" sz="7200" b="1" dirty="0" smtClean="0"/>
              <a:t>ЦАР, ЯКИЙ ХОЧЕ, ЩОБ І МИ ЦАРЮВАЛИ</a:t>
            </a:r>
            <a:endParaRPr lang="en-US" sz="1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99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705" y="1761564"/>
            <a:ext cx="3148033" cy="314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0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10566">
            <a:off x="8928688" y="4084444"/>
            <a:ext cx="3556570" cy="3556570"/>
          </a:xfrm>
          <a:prstGeom prst="rect">
            <a:avLst/>
          </a:prstGeom>
        </p:spPr>
      </p:pic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5374" y="1551878"/>
            <a:ext cx="11345498" cy="4052047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ЩО ПОТРІБНО ДЛЯ </a:t>
            </a:r>
            <a:r>
              <a:rPr lang="uk-UA" sz="16600" b="1" dirty="0" smtClean="0">
                <a:solidFill>
                  <a:srgbClr val="FFC000"/>
                </a:solidFill>
              </a:rPr>
              <a:t>ЩАСТЯ?</a:t>
            </a:r>
            <a:endParaRPr lang="en-US" sz="16600" b="1" dirty="0">
              <a:solidFill>
                <a:srgbClr val="FFC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364" y="121402"/>
            <a:ext cx="1778214" cy="17782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10566">
            <a:off x="338501" y="4952020"/>
            <a:ext cx="1430476" cy="14304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10566">
            <a:off x="10470792" y="269183"/>
            <a:ext cx="1430476" cy="143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03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90611" y="1949688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ПОДІЇ НА </a:t>
            </a:r>
            <a:r>
              <a:rPr lang="uk-UA" sz="16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НЕБІ</a:t>
            </a:r>
            <a:endParaRPr lang="en-US" sz="166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#2</a:t>
            </a:r>
            <a:endParaRPr lang="en-US" sz="166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881" y="3111058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22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7200" b="1" dirty="0" err="1"/>
              <a:t>Побачивши</a:t>
            </a:r>
            <a:r>
              <a:rPr lang="ru-RU" sz="7200" b="1" dirty="0"/>
              <a:t> народ, </a:t>
            </a:r>
            <a:r>
              <a:rPr lang="ru-RU" sz="7200" b="1" dirty="0" err="1"/>
              <a:t>Він</a:t>
            </a:r>
            <a:r>
              <a:rPr lang="ru-RU" sz="7200" b="1" dirty="0"/>
              <a:t> </a:t>
            </a:r>
            <a:r>
              <a:rPr lang="ru-RU" sz="7200" b="1" dirty="0" err="1"/>
              <a:t>зійшов</a:t>
            </a:r>
            <a:r>
              <a:rPr lang="ru-RU" sz="7200" b="1" dirty="0"/>
              <a:t> на гору, і, коли </a:t>
            </a:r>
            <a:r>
              <a:rPr lang="ru-RU" sz="7200" b="1" dirty="0" err="1"/>
              <a:t>сів</a:t>
            </a:r>
            <a:r>
              <a:rPr lang="ru-RU" sz="7200" b="1" dirty="0"/>
              <a:t>, </a:t>
            </a:r>
            <a:r>
              <a:rPr lang="ru-RU" sz="7200" b="1" dirty="0" err="1"/>
              <a:t>підійшли</a:t>
            </a:r>
            <a:r>
              <a:rPr lang="ru-RU" sz="7200" b="1" dirty="0"/>
              <a:t> до </a:t>
            </a:r>
            <a:r>
              <a:rPr lang="ru-RU" sz="7200" b="1" dirty="0" err="1"/>
              <a:t>Нього</a:t>
            </a:r>
            <a:r>
              <a:rPr lang="ru-RU" sz="7200" b="1" dirty="0"/>
              <a:t> </a:t>
            </a:r>
            <a:r>
              <a:rPr lang="ru-RU" sz="7200" b="1" dirty="0" err="1"/>
              <a:t>Його</a:t>
            </a:r>
            <a:r>
              <a:rPr lang="ru-RU" sz="7200" b="1" dirty="0"/>
              <a:t> </a:t>
            </a:r>
            <a:r>
              <a:rPr lang="ru-RU" sz="7200" b="1" dirty="0" err="1"/>
              <a:t>учні</a:t>
            </a:r>
            <a:r>
              <a:rPr lang="ru-RU" sz="7200" b="1" dirty="0"/>
              <a:t>.</a:t>
            </a:r>
            <a:endParaRPr lang="en-US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846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613646"/>
            <a:ext cx="11044518" cy="4912659"/>
          </a:xfrm>
        </p:spPr>
        <p:txBody>
          <a:bodyPr>
            <a:noAutofit/>
          </a:bodyPr>
          <a:lstStyle/>
          <a:p>
            <a:r>
              <a:rPr lang="ru-RU" sz="7200" b="1" dirty="0"/>
              <a:t> І </a:t>
            </a:r>
            <a:r>
              <a:rPr lang="ru-RU" sz="7200" b="1" dirty="0" err="1"/>
              <a:t>Він</a:t>
            </a:r>
            <a:r>
              <a:rPr lang="ru-RU" sz="7200" b="1" dirty="0"/>
              <a:t>, </a:t>
            </a:r>
            <a:r>
              <a:rPr lang="ru-RU" sz="7200" b="1" dirty="0" err="1"/>
              <a:t>відкривши</a:t>
            </a:r>
            <a:r>
              <a:rPr lang="ru-RU" sz="7200" b="1" dirty="0"/>
              <a:t> </a:t>
            </a:r>
            <a:r>
              <a:rPr lang="ru-RU" sz="7200" b="1" dirty="0" err="1"/>
              <a:t>Свої</a:t>
            </a:r>
            <a:r>
              <a:rPr lang="ru-RU" sz="7200" b="1" dirty="0"/>
              <a:t> </a:t>
            </a:r>
            <a:r>
              <a:rPr lang="ru-RU" sz="7200" b="1" dirty="0" err="1"/>
              <a:t>вуста</a:t>
            </a:r>
            <a:r>
              <a:rPr lang="ru-RU" sz="7200" b="1" dirty="0"/>
              <a:t>, почав </a:t>
            </a:r>
            <a:r>
              <a:rPr lang="ru-RU" sz="7200" b="1" dirty="0" err="1"/>
              <a:t>навчати</a:t>
            </a:r>
            <a:r>
              <a:rPr lang="ru-RU" sz="7200" b="1" dirty="0"/>
              <a:t> </a:t>
            </a:r>
            <a:r>
              <a:rPr lang="ru-RU" sz="7200" b="1" dirty="0" err="1"/>
              <a:t>їх</a:t>
            </a:r>
            <a:r>
              <a:rPr lang="ru-RU" sz="7200" b="1" dirty="0"/>
              <a:t>, </a:t>
            </a:r>
            <a:r>
              <a:rPr lang="ru-RU" sz="7200" b="1" dirty="0" err="1"/>
              <a:t>кажучи</a:t>
            </a:r>
            <a:r>
              <a:rPr lang="ru-RU" sz="7200" b="1" dirty="0"/>
              <a:t>:</a:t>
            </a:r>
            <a:endParaRPr lang="en-US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248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613646"/>
            <a:ext cx="11044518" cy="4912659"/>
          </a:xfrm>
        </p:spPr>
        <p:txBody>
          <a:bodyPr>
            <a:noAutofit/>
          </a:bodyPr>
          <a:lstStyle/>
          <a:p>
            <a:r>
              <a:rPr lang="ru-RU" sz="8800" b="1" dirty="0" err="1"/>
              <a:t>Блаженні</a:t>
            </a:r>
            <a:r>
              <a:rPr lang="ru-RU" sz="8800" b="1" dirty="0"/>
              <a:t> </a:t>
            </a:r>
            <a:r>
              <a:rPr lang="ru-RU" sz="8800" b="1" dirty="0" err="1">
                <a:solidFill>
                  <a:srgbClr val="FFC000"/>
                </a:solidFill>
              </a:rPr>
              <a:t>бідні</a:t>
            </a:r>
            <a:r>
              <a:rPr lang="ru-RU" sz="8800" b="1" dirty="0">
                <a:solidFill>
                  <a:srgbClr val="FFC000"/>
                </a:solidFill>
              </a:rPr>
              <a:t> духом</a:t>
            </a:r>
            <a:r>
              <a:rPr lang="ru-RU" sz="8800" b="1" dirty="0"/>
              <a:t>, </a:t>
            </a:r>
            <a:r>
              <a:rPr lang="ru-RU" sz="8800" b="1" dirty="0" err="1"/>
              <a:t>бо</a:t>
            </a:r>
            <a:r>
              <a:rPr lang="ru-RU" sz="8800" b="1" dirty="0"/>
              <a:t> </a:t>
            </a:r>
            <a:r>
              <a:rPr lang="ru-RU" sz="8800" b="1" dirty="0" err="1"/>
              <a:t>їхнім</a:t>
            </a:r>
            <a:r>
              <a:rPr lang="ru-RU" sz="8800" b="1" dirty="0"/>
              <a:t> є Царство </a:t>
            </a:r>
            <a:r>
              <a:rPr lang="ru-RU" sz="8800" b="1" dirty="0" err="1"/>
              <a:t>Небесне</a:t>
            </a:r>
            <a:r>
              <a:rPr lang="ru-RU" sz="8800" b="1" dirty="0"/>
              <a:t>.</a:t>
            </a:r>
            <a:endParaRPr lang="en-US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972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613646"/>
            <a:ext cx="11044518" cy="4912659"/>
          </a:xfrm>
        </p:spPr>
        <p:txBody>
          <a:bodyPr>
            <a:noAutofit/>
          </a:bodyPr>
          <a:lstStyle/>
          <a:p>
            <a:r>
              <a:rPr lang="ru-RU" sz="8800" b="1" dirty="0" err="1"/>
              <a:t>Блаженні</a:t>
            </a:r>
            <a:r>
              <a:rPr lang="ru-RU" sz="8800" b="1" dirty="0"/>
              <a:t> </a:t>
            </a:r>
            <a:r>
              <a:rPr lang="ru-RU" sz="8800" b="1" dirty="0" err="1"/>
              <a:t>ті</a:t>
            </a:r>
            <a:r>
              <a:rPr lang="ru-RU" sz="8800" b="1" dirty="0"/>
              <a:t>, </a:t>
            </a:r>
            <a:r>
              <a:rPr lang="ru-RU" sz="8800" b="1" dirty="0" err="1"/>
              <a:t>що</a:t>
            </a:r>
            <a:r>
              <a:rPr lang="ru-RU" sz="8800" b="1" dirty="0"/>
              <a:t> </a:t>
            </a:r>
            <a:r>
              <a:rPr lang="ru-RU" sz="8800" b="1" dirty="0" err="1">
                <a:solidFill>
                  <a:srgbClr val="FFC000"/>
                </a:solidFill>
              </a:rPr>
              <a:t>плачуть</a:t>
            </a:r>
            <a:r>
              <a:rPr lang="ru-RU" sz="8800" b="1" dirty="0"/>
              <a:t>, </a:t>
            </a:r>
            <a:r>
              <a:rPr lang="ru-RU" sz="8800" b="1" dirty="0" err="1"/>
              <a:t>бо</a:t>
            </a:r>
            <a:r>
              <a:rPr lang="ru-RU" sz="8800" b="1" dirty="0"/>
              <a:t> вони </a:t>
            </a:r>
            <a:r>
              <a:rPr lang="ru-RU" sz="8800" b="1" dirty="0" err="1"/>
              <a:t>будуть</a:t>
            </a:r>
            <a:r>
              <a:rPr lang="ru-RU" sz="8800" b="1" dirty="0"/>
              <a:t> </a:t>
            </a:r>
            <a:r>
              <a:rPr lang="ru-RU" sz="8800" b="1" dirty="0" err="1"/>
              <a:t>утішені</a:t>
            </a:r>
            <a:r>
              <a:rPr lang="ru-RU" sz="8800" b="1" dirty="0"/>
              <a:t>.</a:t>
            </a:r>
            <a:endParaRPr lang="en-US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192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613646"/>
            <a:ext cx="11044518" cy="4912659"/>
          </a:xfrm>
        </p:spPr>
        <p:txBody>
          <a:bodyPr>
            <a:noAutofit/>
          </a:bodyPr>
          <a:lstStyle/>
          <a:p>
            <a:r>
              <a:rPr lang="ru-RU" sz="8800" b="1" dirty="0" err="1"/>
              <a:t>Блаженні</a:t>
            </a:r>
            <a:r>
              <a:rPr lang="ru-RU" sz="8800" b="1" dirty="0"/>
              <a:t> </a:t>
            </a:r>
            <a:r>
              <a:rPr lang="ru-RU" sz="8800" b="1" dirty="0" err="1">
                <a:solidFill>
                  <a:srgbClr val="FFC000"/>
                </a:solidFill>
              </a:rPr>
              <a:t>лагідні</a:t>
            </a:r>
            <a:r>
              <a:rPr lang="ru-RU" sz="8800" b="1" dirty="0"/>
              <a:t>, </a:t>
            </a:r>
            <a:r>
              <a:rPr lang="ru-RU" sz="8800" b="1" dirty="0" err="1" smtClean="0"/>
              <a:t>бо</a:t>
            </a:r>
            <a:r>
              <a:rPr lang="ru-RU" sz="8800" b="1" dirty="0" smtClean="0"/>
              <a:t> </a:t>
            </a:r>
            <a:r>
              <a:rPr lang="ru-RU" sz="8800" b="1" dirty="0"/>
              <a:t>вони </a:t>
            </a:r>
            <a:r>
              <a:rPr lang="ru-RU" sz="8800" b="1" dirty="0" err="1"/>
              <a:t>успадкують</a:t>
            </a:r>
            <a:r>
              <a:rPr lang="ru-RU" sz="8800" b="1" dirty="0"/>
              <a:t> землю.</a:t>
            </a:r>
            <a:endParaRPr lang="en-US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182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F4B54B"/>
      </a:accent1>
      <a:accent2>
        <a:srgbClr val="A2C84E"/>
      </a:accent2>
      <a:accent3>
        <a:srgbClr val="4BC298"/>
      </a:accent3>
      <a:accent4>
        <a:srgbClr val="4CB5D3"/>
      </a:accent4>
      <a:accent5>
        <a:srgbClr val="9167E3"/>
      </a:accent5>
      <a:accent6>
        <a:srgbClr val="E05073"/>
      </a:accent6>
      <a:hlink>
        <a:srgbClr val="E19520"/>
      </a:hlink>
      <a:folHlink>
        <a:srgbClr val="E8B15D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терта текстура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DD1DAD52-B525-46B5-8E87-60EE23581B9C}"/>
    </a:ext>
  </a:extLst>
</a:theme>
</file>

<file path=ppt/theme/theme2.xml><?xml version="1.0" encoding="utf-8"?>
<a:theme xmlns:a="http://schemas.openxmlformats.org/drawingml/2006/main" name="1_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ітчаста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Мережа</Template>
  <TotalTime>380</TotalTime>
  <Words>344</Words>
  <Application>Microsoft Office PowerPoint</Application>
  <PresentationFormat>Широкий екран</PresentationFormat>
  <Paragraphs>77</Paragraphs>
  <Slides>29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29</vt:i4>
      </vt:variant>
    </vt:vector>
  </HeadingPairs>
  <TitlesOfParts>
    <vt:vector size="34" baseType="lpstr">
      <vt:lpstr>Arial</vt:lpstr>
      <vt:lpstr>Calibri</vt:lpstr>
      <vt:lpstr>Century Gothic</vt:lpstr>
      <vt:lpstr>Сітчаста</vt:lpstr>
      <vt:lpstr>1_Сітчаста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Katia</dc:creator>
  <cp:lastModifiedBy>Katia</cp:lastModifiedBy>
  <cp:revision>51</cp:revision>
  <dcterms:created xsi:type="dcterms:W3CDTF">2023-04-22T06:30:22Z</dcterms:created>
  <dcterms:modified xsi:type="dcterms:W3CDTF">2024-07-17T09:50:50Z</dcterms:modified>
</cp:coreProperties>
</file>