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6" r:id="rId1"/>
    <p:sldMasterId id="2147483912" r:id="rId2"/>
  </p:sldMasterIdLst>
  <p:notesMasterIdLst>
    <p:notesMasterId r:id="rId21"/>
  </p:notesMasterIdLst>
  <p:sldIdLst>
    <p:sldId id="292" r:id="rId3"/>
    <p:sldId id="259" r:id="rId4"/>
    <p:sldId id="295" r:id="rId5"/>
    <p:sldId id="281" r:id="rId6"/>
    <p:sldId id="294" r:id="rId7"/>
    <p:sldId id="296" r:id="rId8"/>
    <p:sldId id="297" r:id="rId9"/>
    <p:sldId id="298" r:id="rId10"/>
    <p:sldId id="300" r:id="rId11"/>
    <p:sldId id="299" r:id="rId12"/>
    <p:sldId id="282" r:id="rId13"/>
    <p:sldId id="301" r:id="rId14"/>
    <p:sldId id="302" r:id="rId15"/>
    <p:sldId id="303" r:id="rId16"/>
    <p:sldId id="304" r:id="rId17"/>
    <p:sldId id="283" r:id="rId18"/>
    <p:sldId id="279" r:id="rId19"/>
    <p:sldId id="291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77" autoAdjust="0"/>
    <p:restoredTop sz="94660"/>
  </p:normalViewPr>
  <p:slideViewPr>
    <p:cSldViewPr snapToGrid="0">
      <p:cViewPr varScale="1">
        <p:scale>
          <a:sx n="85" d="100"/>
          <a:sy n="85" d="100"/>
        </p:scale>
        <p:origin x="408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042547-122B-43FE-BAE7-DCBB749A88F4}" type="datetimeFigureOut">
              <a:rPr lang="en-US" smtClean="0"/>
              <a:t>8/11/2023</a:t>
            </a:fld>
            <a:endParaRPr lang="en-US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7B13F3-3408-4B5D-8EC7-6A5ABE11DB02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34746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609601"/>
            <a:ext cx="8676222" cy="3200400"/>
          </a:xfrm>
        </p:spPr>
        <p:txBody>
          <a:bodyPr anchor="b">
            <a:normAutofit/>
          </a:bodyPr>
          <a:lstStyle>
            <a:lvl1pPr algn="ctr">
              <a:defRPr sz="4800">
                <a:effectLst>
                  <a:glow rad="38100">
                    <a:schemeClr val="bg1">
                      <a:lumMod val="65000"/>
                      <a:lumOff val="35000"/>
                      <a:alpha val="50000"/>
                    </a:schemeClr>
                  </a:glow>
                  <a:outerShdw blurRad="28575" dist="31750" dir="132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76222" cy="1905000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uk-UA" smtClean="0"/>
              <a:t>Клацніть, щоб редагувати стиль зразка підзаголовка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8/11/2023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58516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 фотографі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4732865"/>
            <a:ext cx="99060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796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uk-UA" smtClean="0"/>
              <a:t>Клацніть піктограму, щоб додати зображення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3" y="5299603"/>
            <a:ext cx="9906000" cy="493712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8/11/2023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0293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Назва та пі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609601"/>
            <a:ext cx="9905999" cy="3124199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343400"/>
            <a:ext cx="9906000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8/11/2023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63919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836612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accent1"/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accent1"/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609601"/>
            <a:ext cx="9296398" cy="2743199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343400"/>
            <a:ext cx="9906000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8/11/2023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74541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ка назв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3308581"/>
            <a:ext cx="9906000" cy="14688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0" y="4777381"/>
            <a:ext cx="9906001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8/11/2023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491949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ка назви цита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836612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accent1"/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accent1"/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609601"/>
            <a:ext cx="9296398" cy="2743199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1412" y="3886200"/>
            <a:ext cx="9906000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accent1"/>
                </a:soli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uk-UA" smtClean="0"/>
              <a:t>Редагувати стиль зразка тексту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775200"/>
            <a:ext cx="9906000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8/11/2023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490464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Істина/хибніст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609601"/>
            <a:ext cx="9905999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1412" y="3505200"/>
            <a:ext cx="99060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all" dirty="0">
                <a:ln w="3175" cmpd="sng">
                  <a:noFill/>
                </a:ln>
                <a:solidFill>
                  <a:schemeClr val="tx1"/>
                </a:soli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uk-UA" smtClean="0"/>
              <a:t>Редагувати стиль зразка тексту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343400"/>
            <a:ext cx="9906000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8/11/2023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53332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8/11/2023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811637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609599"/>
            <a:ext cx="2210514" cy="5181601"/>
          </a:xfrm>
        </p:spPr>
        <p:txBody>
          <a:bodyPr vert="eaVert"/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2" y="609600"/>
            <a:ext cx="7543800" cy="5181600"/>
          </a:xfrm>
        </p:spPr>
        <p:txBody>
          <a:bodyPr vert="eaVert" anchor="t"/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8/11/2023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544588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609601"/>
            <a:ext cx="8676222" cy="3200400"/>
          </a:xfrm>
        </p:spPr>
        <p:txBody>
          <a:bodyPr anchor="b">
            <a:normAutofit/>
          </a:bodyPr>
          <a:lstStyle>
            <a:lvl1pPr algn="ctr">
              <a:defRPr sz="4800">
                <a:effectLst>
                  <a:glow rad="38100">
                    <a:schemeClr val="bg1">
                      <a:lumMod val="65000"/>
                      <a:lumOff val="35000"/>
                      <a:alpha val="50000"/>
                    </a:schemeClr>
                  </a:glow>
                  <a:outerShdw blurRad="28575" dist="31750" dir="132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76222" cy="1905000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uk-UA" smtClean="0"/>
              <a:t>Клацніть, щоб редагувати стиль зразка підзаголовка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8/11/2023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482077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’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8/11/2023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30596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’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8/11/2023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067065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1013" y="3308581"/>
            <a:ext cx="8686800" cy="1468800"/>
          </a:xfrm>
        </p:spPr>
        <p:txBody>
          <a:bodyPr anchor="b"/>
          <a:lstStyle>
            <a:lvl1pPr algn="r">
              <a:defRPr sz="4000" b="0" cap="all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51011" y="4777381"/>
            <a:ext cx="8686801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8/11/2023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58624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’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2" y="2666999"/>
            <a:ext cx="4876800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0612" y="2667000"/>
            <a:ext cx="4876800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8/11/2023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727391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29280" y="2658533"/>
            <a:ext cx="4588931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2" y="3243262"/>
            <a:ext cx="4876800" cy="2547937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43133" y="2667000"/>
            <a:ext cx="4604280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0612" y="3243262"/>
            <a:ext cx="4876801" cy="2547937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8/11/2023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847533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8/11/2023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493386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8/11/2023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50227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600200"/>
            <a:ext cx="3549121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03812" y="609601"/>
            <a:ext cx="5943601" cy="51816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2971800"/>
            <a:ext cx="3549121" cy="182880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8/11/2023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166722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600200"/>
            <a:ext cx="5334001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33733" y="-18288"/>
            <a:ext cx="3276599" cy="6903720"/>
          </a:xfr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080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uk-UA" smtClean="0"/>
              <a:t>Клацніть піктограму, щоб додати зображення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2971800"/>
            <a:ext cx="5334001" cy="18288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399212" y="5883275"/>
            <a:ext cx="914400" cy="365125"/>
          </a:xfrm>
        </p:spPr>
        <p:txBody>
          <a:bodyPr/>
          <a:lstStyle/>
          <a:p>
            <a:fld id="{268BCB4C-5354-43BD-85DC-990D52A28813}" type="datetimeFigureOut">
              <a:rPr lang="en-US" smtClean="0"/>
              <a:t>8/11/2023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41412" y="5883275"/>
            <a:ext cx="51054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42612" y="5883275"/>
            <a:ext cx="322567" cy="365125"/>
          </a:xfrm>
        </p:spPr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660399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 фотографі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4732865"/>
            <a:ext cx="99060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796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uk-UA" smtClean="0"/>
              <a:t>Клацніть піктограму, щоб додати зображення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3" y="5299603"/>
            <a:ext cx="9906000" cy="493712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8/11/2023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925279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Назва та пі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609601"/>
            <a:ext cx="9905999" cy="3124199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343400"/>
            <a:ext cx="9906000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8/11/2023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485993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836612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accent1"/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accent1"/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609601"/>
            <a:ext cx="9296398" cy="2743199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343400"/>
            <a:ext cx="9906000" cy="14478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buNone/>
              <a:defRPr lang="en-US" sz="20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</a:lstStyle>
          <a:p>
            <a:pPr marL="0" lvl="0" indent="0">
              <a:buNone/>
            </a:pPr>
            <a:r>
              <a:rPr lang="uk-UA" smtClean="0"/>
              <a:t>Редагувати стиль зразка тексту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8/11/2023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75383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1013" y="3308581"/>
            <a:ext cx="8686800" cy="1468800"/>
          </a:xfrm>
        </p:spPr>
        <p:txBody>
          <a:bodyPr anchor="b"/>
          <a:lstStyle>
            <a:lvl1pPr algn="r">
              <a:defRPr sz="4000" b="0" cap="all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51011" y="4777381"/>
            <a:ext cx="8686801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8/11/2023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966782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ка назв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3308581"/>
            <a:ext cx="9906000" cy="14688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0" y="4777381"/>
            <a:ext cx="9906001" cy="860400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defRPr lang="en-US" sz="20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</a:lstStyle>
          <a:p>
            <a:pPr marL="0" lvl="0" indent="0">
              <a:buNone/>
            </a:pPr>
            <a:r>
              <a:rPr lang="uk-UA" smtClean="0"/>
              <a:t>Редагувати стиль зразка тексту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8/11/2023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887964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ка назви цита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836612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accent1"/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accent1"/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609601"/>
            <a:ext cx="9296398" cy="2743199"/>
          </a:xfrm>
        </p:spPr>
        <p:txBody>
          <a:bodyPr anchor="ctr">
            <a:normAutofit/>
          </a:bodyPr>
          <a:lstStyle>
            <a:lvl1pPr algn="l">
              <a:defRPr sz="3200" b="0" cap="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1412" y="3886200"/>
            <a:ext cx="9906000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uk-UA" smtClean="0"/>
              <a:t>Редагувати стиль зразка тексту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775200"/>
            <a:ext cx="9906000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8/11/2023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054706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Істина/хибніст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609601"/>
            <a:ext cx="9905999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1412" y="3505200"/>
            <a:ext cx="99060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all" dirty="0">
                <a:ln w="3175" cmpd="sng"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uk-UA" smtClean="0"/>
              <a:t>Редагувати стиль зразка тексту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343400"/>
            <a:ext cx="9906000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8/11/2023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160772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8/11/2023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784069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609599"/>
            <a:ext cx="2210514" cy="5181601"/>
          </a:xfrm>
        </p:spPr>
        <p:txBody>
          <a:bodyPr vert="eaVert"/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2" y="609600"/>
            <a:ext cx="7543800" cy="5181600"/>
          </a:xfrm>
        </p:spPr>
        <p:txBody>
          <a:bodyPr vert="eaVert" anchor="t"/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8/11/2023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6500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’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2" y="2666999"/>
            <a:ext cx="4876800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0612" y="2667000"/>
            <a:ext cx="4876800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8/11/2023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0281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29280" y="2658533"/>
            <a:ext cx="4588931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2" y="3243262"/>
            <a:ext cx="4876800" cy="2547937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43133" y="2667000"/>
            <a:ext cx="4604280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0612" y="3243262"/>
            <a:ext cx="4876801" cy="2547937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8/11/2023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42182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8/11/2023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24648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8/11/2023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60856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600200"/>
            <a:ext cx="3549121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03812" y="609601"/>
            <a:ext cx="5943601" cy="51816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2971800"/>
            <a:ext cx="3549121" cy="182880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8/11/2023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49369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600200"/>
            <a:ext cx="5334001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33733" y="-18288"/>
            <a:ext cx="3276599" cy="6903720"/>
          </a:xfr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080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uk-UA" smtClean="0"/>
              <a:t>Клацніть піктограму, щоб додати зображення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2971800"/>
            <a:ext cx="5334001" cy="18288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399212" y="5883275"/>
            <a:ext cx="914400" cy="365125"/>
          </a:xfrm>
        </p:spPr>
        <p:txBody>
          <a:bodyPr/>
          <a:lstStyle/>
          <a:p>
            <a:fld id="{268BCB4C-5354-43BD-85DC-990D52A28813}" type="datetimeFigureOut">
              <a:rPr lang="en-US" smtClean="0"/>
              <a:t>8/11/2023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41412" y="5883275"/>
            <a:ext cx="51054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42612" y="5883275"/>
            <a:ext cx="322567" cy="365125"/>
          </a:xfrm>
        </p:spPr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53708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30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9.xml"/><Relationship Id="rId17" Type="http://schemas.openxmlformats.org/officeDocument/2006/relationships/slideLayout" Target="../slideLayouts/slideLayout34.xml"/><Relationship Id="rId2" Type="http://schemas.openxmlformats.org/officeDocument/2006/relationships/slideLayout" Target="../slideLayouts/slideLayout19.xml"/><Relationship Id="rId16" Type="http://schemas.openxmlformats.org/officeDocument/2006/relationships/slideLayout" Target="../slideLayouts/slideLayout33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3" y="2666999"/>
            <a:ext cx="9905998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37612" y="5883275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fld id="{268BCB4C-5354-43BD-85DC-990D52A28813}" type="datetimeFigureOut">
              <a:rPr lang="en-US" smtClean="0"/>
              <a:t>8/11/2023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2" y="5883275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2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557178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87" r:id="rId1"/>
    <p:sldLayoutId id="2147483788" r:id="rId2"/>
    <p:sldLayoutId id="2147483789" r:id="rId3"/>
    <p:sldLayoutId id="2147483790" r:id="rId4"/>
    <p:sldLayoutId id="2147483791" r:id="rId5"/>
    <p:sldLayoutId id="2147483792" r:id="rId6"/>
    <p:sldLayoutId id="2147483793" r:id="rId7"/>
    <p:sldLayoutId id="2147483794" r:id="rId8"/>
    <p:sldLayoutId id="2147483795" r:id="rId9"/>
    <p:sldLayoutId id="2147483796" r:id="rId10"/>
    <p:sldLayoutId id="2147483797" r:id="rId11"/>
    <p:sldLayoutId id="2147483798" r:id="rId12"/>
    <p:sldLayoutId id="2147483799" r:id="rId13"/>
    <p:sldLayoutId id="2147483800" r:id="rId14"/>
    <p:sldLayoutId id="2147483801" r:id="rId15"/>
    <p:sldLayoutId id="2147483802" r:id="rId16"/>
    <p:sldLayoutId id="2147483803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 cap="all">
          <a:ln w="3175" cmpd="sng">
            <a:noFill/>
          </a:ln>
          <a:solidFill>
            <a:schemeClr val="accent1"/>
          </a:solidFill>
          <a:effectLst>
            <a:glow rad="38100">
              <a:schemeClr val="bg1">
                <a:lumMod val="65000"/>
                <a:lumOff val="35000"/>
                <a:alpha val="40000"/>
              </a:schemeClr>
            </a:glow>
            <a:outerShdw blurRad="28575" dist="38100" dir="1404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00000"/>
        <a:buFont typeface="Arial"/>
        <a:buChar char="•"/>
        <a:defRPr sz="2000" kern="1200" cap="small">
          <a:solidFill>
            <a:schemeClr val="tx1"/>
          </a:soli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00000"/>
        <a:buFont typeface="Arial"/>
        <a:buChar char="•"/>
        <a:defRPr sz="1800" kern="1200" cap="small">
          <a:solidFill>
            <a:schemeClr val="tx1"/>
          </a:soli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00000"/>
        <a:buFont typeface="Arial"/>
        <a:buChar char="•"/>
        <a:defRPr sz="1600" kern="1200" cap="small">
          <a:solidFill>
            <a:schemeClr val="tx1"/>
          </a:soli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00000"/>
        <a:buFont typeface="Arial"/>
        <a:buChar char="•"/>
        <a:defRPr sz="1400" kern="1200" cap="small">
          <a:solidFill>
            <a:schemeClr val="tx1"/>
          </a:soli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00000"/>
        <a:buFont typeface="Arial"/>
        <a:buChar char="•"/>
        <a:defRPr sz="1400" kern="1200" cap="small">
          <a:solidFill>
            <a:schemeClr val="tx1"/>
          </a:soli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00000"/>
        <a:buFont typeface="Arial"/>
        <a:buChar char="•"/>
        <a:defRPr sz="1200" kern="1200" cap="small">
          <a:solidFill>
            <a:schemeClr val="tx1"/>
          </a:soli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00000"/>
        <a:buFont typeface="Arial"/>
        <a:buChar char="•"/>
        <a:defRPr sz="1200" kern="1200" cap="small">
          <a:solidFill>
            <a:schemeClr val="tx1"/>
          </a:soli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00000"/>
        <a:buFont typeface="Arial"/>
        <a:buChar char="•"/>
        <a:defRPr sz="1200" kern="1200" cap="small">
          <a:solidFill>
            <a:schemeClr val="tx1"/>
          </a:soli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00000"/>
        <a:buFont typeface="Arial"/>
        <a:buChar char="•"/>
        <a:defRPr sz="1200" kern="1200" cap="small">
          <a:solidFill>
            <a:schemeClr val="tx1"/>
          </a:soli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3" y="2666999"/>
            <a:ext cx="9905998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37612" y="5883275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fld id="{268BCB4C-5354-43BD-85DC-990D52A28813}" type="datetimeFigureOut">
              <a:rPr lang="en-US" smtClean="0"/>
              <a:t>8/11/2023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2" y="5883275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2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718592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  <p:sldLayoutId id="2147483924" r:id="rId12"/>
    <p:sldLayoutId id="2147483925" r:id="rId13"/>
    <p:sldLayoutId id="2147483926" r:id="rId14"/>
    <p:sldLayoutId id="2147483927" r:id="rId15"/>
    <p:sldLayoutId id="2147483928" r:id="rId16"/>
    <p:sldLayoutId id="214748392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 cap="all">
          <a:ln w="3175" cmpd="sng">
            <a:noFill/>
          </a:ln>
          <a:gradFill flip="none" rotWithShape="1">
            <a:gsLst>
              <a:gs pos="0">
                <a:schemeClr val="tx1"/>
              </a:gs>
              <a:gs pos="100000">
                <a:schemeClr val="tx1">
                  <a:lumMod val="6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65000"/>
                <a:lumOff val="35000"/>
                <a:alpha val="40000"/>
              </a:schemeClr>
            </a:glow>
            <a:outerShdw blurRad="28575" dist="38100" dir="1404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20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8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6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4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4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2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2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2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2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9669" y="1481298"/>
            <a:ext cx="4316201" cy="4316201"/>
          </a:xfrm>
          <a:prstGeom prst="rect">
            <a:avLst/>
          </a:prstGeom>
        </p:spPr>
      </p:pic>
      <p:sp>
        <p:nvSpPr>
          <p:cNvPr id="6" name="Підзаголовок 2"/>
          <p:cNvSpPr txBox="1">
            <a:spLocks/>
          </p:cNvSpPr>
          <p:nvPr/>
        </p:nvSpPr>
        <p:spPr>
          <a:xfrm>
            <a:off x="467522" y="2715217"/>
            <a:ext cx="6169076" cy="157942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2100" kern="1200" cap="small">
                <a:solidFill>
                  <a:schemeClr val="tx1"/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8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6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4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4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r>
              <a:rPr lang="uk-UA" sz="7200" b="1" dirty="0" smtClean="0"/>
              <a:t>КЛЮЧИК </a:t>
            </a:r>
            <a:r>
              <a:rPr lang="en-US" sz="7200" b="1" dirty="0" smtClean="0"/>
              <a:t>#</a:t>
            </a:r>
            <a:r>
              <a:rPr lang="uk-UA" sz="7200" b="1" dirty="0" smtClean="0"/>
              <a:t>2</a:t>
            </a:r>
            <a:endParaRPr lang="en-US" sz="16600" b="1" dirty="0"/>
          </a:p>
        </p:txBody>
      </p:sp>
    </p:spTree>
    <p:extLst>
      <p:ext uri="{BB962C8B-B14F-4D97-AF65-F5344CB8AC3E}">
        <p14:creationId xmlns:p14="http://schemas.microsoft.com/office/powerpoint/2010/main" val="24642984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484094" y="1356360"/>
            <a:ext cx="11044518" cy="5169946"/>
          </a:xfrm>
        </p:spPr>
        <p:txBody>
          <a:bodyPr>
            <a:noAutofit/>
          </a:bodyPr>
          <a:lstStyle/>
          <a:p>
            <a:r>
              <a:rPr lang="ru-RU" sz="6600" b="1" dirty="0"/>
              <a:t>Устань, </a:t>
            </a:r>
            <a:r>
              <a:rPr lang="ru-RU" sz="6600" b="1" dirty="0" err="1"/>
              <a:t>візьми</a:t>
            </a:r>
            <a:r>
              <a:rPr lang="ru-RU" sz="6600" b="1" dirty="0"/>
              <a:t> свою </a:t>
            </a:r>
            <a:r>
              <a:rPr lang="ru-RU" sz="6600" b="1" dirty="0" err="1"/>
              <a:t>постіль</a:t>
            </a:r>
            <a:r>
              <a:rPr lang="ru-RU" sz="6600" b="1" dirty="0"/>
              <a:t> і </a:t>
            </a:r>
            <a:r>
              <a:rPr lang="ru-RU" sz="6600" b="1" dirty="0" err="1"/>
              <a:t>йди</a:t>
            </a:r>
            <a:r>
              <a:rPr lang="ru-RU" sz="6600" b="1" dirty="0"/>
              <a:t> </a:t>
            </a:r>
            <a:r>
              <a:rPr lang="ru-RU" sz="6600" b="1" dirty="0" err="1"/>
              <a:t>додому</a:t>
            </a:r>
            <a:r>
              <a:rPr lang="ru-RU" sz="6600" b="1" dirty="0"/>
              <a:t>. </a:t>
            </a:r>
            <a:endParaRPr lang="ru-RU" sz="6600" b="1" dirty="0" smtClean="0"/>
          </a:p>
          <a:p>
            <a:r>
              <a:rPr lang="ru-RU" sz="6600" b="1" dirty="0" smtClean="0"/>
              <a:t>І </a:t>
            </a:r>
            <a:r>
              <a:rPr lang="ru-RU" sz="6600" b="1" dirty="0"/>
              <a:t>той устав і </a:t>
            </a:r>
            <a:r>
              <a:rPr lang="ru-RU" sz="6600" b="1" dirty="0" err="1"/>
              <a:t>пішов</a:t>
            </a:r>
            <a:r>
              <a:rPr lang="ru-RU" sz="6600" b="1" dirty="0"/>
              <a:t> </a:t>
            </a:r>
            <a:r>
              <a:rPr lang="ru-RU" sz="6600" b="1" dirty="0" err="1"/>
              <a:t>додому</a:t>
            </a:r>
            <a:r>
              <a:rPr lang="ru-RU" sz="6600" b="1" dirty="0"/>
              <a:t>.</a:t>
            </a:r>
            <a:endParaRPr lang="en-US" sz="66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996440" y="518160"/>
            <a:ext cx="7620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b="1" spc="300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ХРИСТОС=СПАСИТЕЛЬ</a:t>
            </a:r>
            <a:endParaRPr lang="en-US" sz="2800" b="1" spc="300" dirty="0"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1477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ідзаголовок 2"/>
          <p:cNvSpPr>
            <a:spLocks noGrp="1"/>
          </p:cNvSpPr>
          <p:nvPr>
            <p:ph type="subTitle" idx="1"/>
          </p:nvPr>
        </p:nvSpPr>
        <p:spPr>
          <a:xfrm>
            <a:off x="190611" y="1949688"/>
            <a:ext cx="8676222" cy="4052047"/>
          </a:xfrm>
        </p:spPr>
        <p:txBody>
          <a:bodyPr>
            <a:noAutofit/>
          </a:bodyPr>
          <a:lstStyle/>
          <a:p>
            <a:r>
              <a:rPr lang="uk-UA" sz="7200" b="1" dirty="0" smtClean="0"/>
              <a:t>ПОДІЇ НА </a:t>
            </a:r>
            <a:r>
              <a:rPr lang="uk-UA" sz="16600" b="1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НЕБІ</a:t>
            </a:r>
            <a:endParaRPr lang="en-US" sz="16600" b="1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Підзаголовок 2"/>
          <p:cNvSpPr txBox="1">
            <a:spLocks/>
          </p:cNvSpPr>
          <p:nvPr/>
        </p:nvSpPr>
        <p:spPr>
          <a:xfrm>
            <a:off x="478024" y="506506"/>
            <a:ext cx="1807976" cy="121471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2100" kern="1200" cap="small">
                <a:solidFill>
                  <a:schemeClr val="tx1"/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8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6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4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4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r>
              <a:rPr lang="en-US" sz="7200" b="1" dirty="0" smtClean="0"/>
              <a:t>#2</a:t>
            </a:r>
            <a:endParaRPr lang="en-US" sz="16600" b="1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9881" y="3111058"/>
            <a:ext cx="4876190" cy="4876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4225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5127812" y="1041380"/>
            <a:ext cx="6624918" cy="5169946"/>
          </a:xfrm>
        </p:spPr>
        <p:txBody>
          <a:bodyPr>
            <a:noAutofit/>
          </a:bodyPr>
          <a:lstStyle/>
          <a:p>
            <a:pPr algn="l"/>
            <a:r>
              <a:rPr lang="ru-RU" sz="6000" b="1" dirty="0"/>
              <a:t>"як далекий </a:t>
            </a:r>
            <a:r>
              <a:rPr lang="ru-RU" sz="6000" b="1" dirty="0" err="1"/>
              <a:t>від</a:t>
            </a:r>
            <a:r>
              <a:rPr lang="ru-RU" sz="6000" b="1" dirty="0"/>
              <a:t> заходу </a:t>
            </a:r>
            <a:r>
              <a:rPr lang="ru-RU" sz="6000" b="1" dirty="0" err="1"/>
              <a:t>схід</a:t>
            </a:r>
            <a:r>
              <a:rPr lang="ru-RU" sz="6000" b="1" dirty="0"/>
              <a:t>, так </a:t>
            </a:r>
            <a:r>
              <a:rPr lang="ru-RU" sz="6000" b="1" dirty="0" err="1"/>
              <a:t>Він</a:t>
            </a:r>
            <a:r>
              <a:rPr lang="ru-RU" sz="6000" b="1" dirty="0"/>
              <a:t> </a:t>
            </a:r>
            <a:r>
              <a:rPr lang="ru-RU" sz="6000" b="1" dirty="0" err="1"/>
              <a:t>віддалив</a:t>
            </a:r>
            <a:r>
              <a:rPr lang="ru-RU" sz="6000" b="1" dirty="0"/>
              <a:t> </a:t>
            </a:r>
            <a:r>
              <a:rPr lang="ru-RU" sz="6000" b="1" dirty="0" err="1"/>
              <a:t>від</a:t>
            </a:r>
            <a:r>
              <a:rPr lang="ru-RU" sz="6000" b="1" dirty="0"/>
              <a:t> нас </a:t>
            </a:r>
            <a:r>
              <a:rPr lang="ru-RU" sz="6000" b="1" dirty="0" err="1"/>
              <a:t>наші</a:t>
            </a:r>
            <a:r>
              <a:rPr lang="ru-RU" sz="6000" b="1" dirty="0"/>
              <a:t> </a:t>
            </a:r>
            <a:r>
              <a:rPr lang="ru-RU" sz="6000" b="1" dirty="0" err="1"/>
              <a:t>провини</a:t>
            </a:r>
            <a:r>
              <a:rPr lang="ru-RU" sz="6000" b="1" dirty="0"/>
              <a:t>! ..." (Пс.102:12)</a:t>
            </a:r>
            <a:endParaRPr lang="en-US" sz="60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571051" y="518160"/>
            <a:ext cx="5136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b="1" spc="300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endParaRPr lang="en-US" sz="2800" b="1" spc="300" dirty="0"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26" y="1008955"/>
            <a:ext cx="5202371" cy="5202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306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5127812" y="1739152"/>
            <a:ext cx="6624918" cy="4472173"/>
          </a:xfrm>
        </p:spPr>
        <p:txBody>
          <a:bodyPr>
            <a:noAutofit/>
          </a:bodyPr>
          <a:lstStyle/>
          <a:p>
            <a:pPr algn="l"/>
            <a:r>
              <a:rPr lang="ru-RU" sz="6000" b="1" dirty="0"/>
              <a:t>"</a:t>
            </a:r>
            <a:r>
              <a:rPr lang="ru-RU" sz="6000" b="1" dirty="0" err="1"/>
              <a:t>Ти</a:t>
            </a:r>
            <a:r>
              <a:rPr lang="ru-RU" sz="6000" b="1" dirty="0"/>
              <a:t> кинув за спину Свою </a:t>
            </a:r>
            <a:r>
              <a:rPr lang="ru-RU" sz="6000" b="1" dirty="0" err="1"/>
              <a:t>всі</a:t>
            </a:r>
            <a:r>
              <a:rPr lang="ru-RU" sz="6000" b="1" dirty="0"/>
              <a:t> </a:t>
            </a:r>
            <a:r>
              <a:rPr lang="ru-RU" sz="6000" b="1" dirty="0" err="1"/>
              <a:t>гріхи</a:t>
            </a:r>
            <a:r>
              <a:rPr lang="ru-RU" sz="6000" b="1" dirty="0"/>
              <a:t> </a:t>
            </a:r>
            <a:r>
              <a:rPr lang="ru-RU" sz="6000" b="1" dirty="0" err="1"/>
              <a:t>мої</a:t>
            </a:r>
            <a:r>
              <a:rPr lang="ru-RU" sz="6000" b="1" dirty="0"/>
              <a:t>..." (Іс.38:17)</a:t>
            </a:r>
            <a:endParaRPr lang="en-US" sz="60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571051" y="518160"/>
            <a:ext cx="5136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b="1" spc="300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endParaRPr lang="en-US" sz="2800" b="1" spc="300" dirty="0"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622" y="1134341"/>
            <a:ext cx="4876190" cy="4876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772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5818094" y="1041380"/>
            <a:ext cx="6167717" cy="5096131"/>
          </a:xfrm>
        </p:spPr>
        <p:txBody>
          <a:bodyPr>
            <a:noAutofit/>
          </a:bodyPr>
          <a:lstStyle/>
          <a:p>
            <a:pPr algn="l"/>
            <a:r>
              <a:rPr lang="ru-RU" sz="6000" b="1" dirty="0"/>
              <a:t>"...</a:t>
            </a:r>
            <a:r>
              <a:rPr lang="ru-RU" sz="6000" b="1" dirty="0" err="1"/>
              <a:t>Ти</a:t>
            </a:r>
            <a:r>
              <a:rPr lang="ru-RU" sz="6000" b="1" dirty="0"/>
              <a:t> </a:t>
            </a:r>
            <a:r>
              <a:rPr lang="ru-RU" sz="6000" b="1" dirty="0" err="1"/>
              <a:t>кинеш</a:t>
            </a:r>
            <a:r>
              <a:rPr lang="ru-RU" sz="6000" b="1" dirty="0"/>
              <a:t> у </a:t>
            </a:r>
            <a:r>
              <a:rPr lang="ru-RU" sz="6000" b="1" dirty="0" err="1"/>
              <a:t>морську</a:t>
            </a:r>
            <a:r>
              <a:rPr lang="ru-RU" sz="6000" b="1" dirty="0"/>
              <a:t> </a:t>
            </a:r>
            <a:r>
              <a:rPr lang="ru-RU" sz="6000" b="1" dirty="0" err="1"/>
              <a:t>глибочінь</a:t>
            </a:r>
            <a:r>
              <a:rPr lang="ru-RU" sz="6000" b="1" dirty="0"/>
              <a:t> </a:t>
            </a:r>
            <a:r>
              <a:rPr lang="ru-RU" sz="6000" b="1" dirty="0" err="1"/>
              <a:t>усі</a:t>
            </a:r>
            <a:r>
              <a:rPr lang="ru-RU" sz="6000" b="1" dirty="0"/>
              <a:t> </a:t>
            </a:r>
            <a:r>
              <a:rPr lang="ru-RU" sz="6000" b="1" dirty="0" err="1" smtClean="0"/>
              <a:t>наші</a:t>
            </a:r>
            <a:r>
              <a:rPr lang="ru-RU" sz="6000" b="1" dirty="0" smtClean="0"/>
              <a:t> </a:t>
            </a:r>
            <a:r>
              <a:rPr lang="ru-RU" sz="6000" b="1" dirty="0" err="1"/>
              <a:t>гріхи</a:t>
            </a:r>
            <a:r>
              <a:rPr lang="ru-RU" sz="6000" b="1" dirty="0"/>
              <a:t>..." (Мих.7:19)</a:t>
            </a:r>
            <a:endParaRPr lang="en-US" sz="60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571051" y="518160"/>
            <a:ext cx="5136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b="1" spc="300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endParaRPr lang="en-US" sz="2800" b="1" spc="300" dirty="0"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481" y="1151350"/>
            <a:ext cx="4876190" cy="4876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4627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5880848" y="727615"/>
            <a:ext cx="5880847" cy="5096131"/>
          </a:xfrm>
        </p:spPr>
        <p:txBody>
          <a:bodyPr>
            <a:noAutofit/>
          </a:bodyPr>
          <a:lstStyle/>
          <a:p>
            <a:pPr algn="l"/>
            <a:r>
              <a:rPr lang="ru-RU" sz="6000" b="1" dirty="0"/>
              <a:t>"Я, Я є Той, </a:t>
            </a:r>
            <a:r>
              <a:rPr lang="ru-RU" sz="6000" b="1" dirty="0" err="1"/>
              <a:t>Хто</a:t>
            </a:r>
            <a:r>
              <a:rPr lang="ru-RU" sz="6000" b="1" dirty="0"/>
              <a:t> </a:t>
            </a:r>
            <a:r>
              <a:rPr lang="ru-RU" sz="6000" b="1" dirty="0" err="1">
                <a:solidFill>
                  <a:srgbClr val="FFC000"/>
                </a:solidFill>
              </a:rPr>
              <a:t>стирає</a:t>
            </a:r>
            <a:r>
              <a:rPr lang="ru-RU" sz="6000" b="1" dirty="0"/>
              <a:t> </a:t>
            </a:r>
            <a:r>
              <a:rPr lang="ru-RU" sz="6000" b="1" dirty="0" err="1"/>
              <a:t>провини</a:t>
            </a:r>
            <a:r>
              <a:rPr lang="ru-RU" sz="6000" b="1" dirty="0"/>
              <a:t> </a:t>
            </a:r>
            <a:r>
              <a:rPr lang="ru-RU" sz="6000" b="1" dirty="0" err="1"/>
              <a:t>твої</a:t>
            </a:r>
            <a:r>
              <a:rPr lang="ru-RU" sz="6000" b="1" dirty="0"/>
              <a:t> ради Себе, а </a:t>
            </a:r>
            <a:r>
              <a:rPr lang="ru-RU" sz="6000" b="1" dirty="0" err="1"/>
              <a:t>гріхів</a:t>
            </a:r>
            <a:r>
              <a:rPr lang="ru-RU" sz="6000" b="1" dirty="0"/>
              <a:t> </a:t>
            </a:r>
            <a:r>
              <a:rPr lang="ru-RU" sz="6000" b="1" dirty="0" err="1"/>
              <a:t>твоїх</a:t>
            </a:r>
            <a:r>
              <a:rPr lang="ru-RU" sz="6000" b="1" dirty="0"/>
              <a:t> </a:t>
            </a:r>
            <a:r>
              <a:rPr lang="ru-RU" sz="6000" b="1" dirty="0">
                <a:solidFill>
                  <a:srgbClr val="FFC000"/>
                </a:solidFill>
              </a:rPr>
              <a:t>не </a:t>
            </a:r>
            <a:r>
              <a:rPr lang="ru-RU" sz="6000" b="1" dirty="0" err="1">
                <a:solidFill>
                  <a:srgbClr val="FFC000"/>
                </a:solidFill>
              </a:rPr>
              <a:t>пам’ятає</a:t>
            </a:r>
            <a:r>
              <a:rPr lang="ru-RU" sz="6000" b="1" dirty="0">
                <a:solidFill>
                  <a:srgbClr val="FFC000"/>
                </a:solidFill>
              </a:rPr>
              <a:t>!</a:t>
            </a:r>
            <a:r>
              <a:rPr lang="ru-RU" sz="6000" b="1" dirty="0"/>
              <a:t>" </a:t>
            </a:r>
            <a:endParaRPr lang="ru-RU" sz="6000" b="1" dirty="0" smtClean="0"/>
          </a:p>
          <a:p>
            <a:pPr algn="l"/>
            <a:r>
              <a:rPr lang="ru-RU" sz="6000" b="1" dirty="0" smtClean="0"/>
              <a:t>(</a:t>
            </a:r>
            <a:r>
              <a:rPr lang="ru-RU" sz="6000" b="1" dirty="0" err="1"/>
              <a:t>Іс</a:t>
            </a:r>
            <a:r>
              <a:rPr lang="ru-RU" sz="6000" b="1" dirty="0"/>
              <a:t>. 43:25)</a:t>
            </a:r>
            <a:endParaRPr lang="en-US" sz="60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571051" y="518160"/>
            <a:ext cx="5136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b="1" spc="300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</a:t>
            </a:r>
            <a:endParaRPr lang="en-US" sz="2800" b="1" spc="300" dirty="0"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982" y="950674"/>
            <a:ext cx="5202371" cy="5202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390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ідзаголовок 2"/>
          <p:cNvSpPr>
            <a:spLocks noGrp="1"/>
          </p:cNvSpPr>
          <p:nvPr>
            <p:ph type="subTitle" idx="1"/>
          </p:nvPr>
        </p:nvSpPr>
        <p:spPr>
          <a:xfrm>
            <a:off x="0" y="1635651"/>
            <a:ext cx="8676222" cy="4052047"/>
          </a:xfrm>
        </p:spPr>
        <p:txBody>
          <a:bodyPr>
            <a:noAutofit/>
          </a:bodyPr>
          <a:lstStyle/>
          <a:p>
            <a:r>
              <a:rPr lang="uk-UA" sz="7200" b="1" dirty="0" smtClean="0"/>
              <a:t>ПОДІЇ У </a:t>
            </a:r>
            <a:r>
              <a:rPr lang="uk-UA" sz="16600" b="1" dirty="0" smtClean="0">
                <a:solidFill>
                  <a:schemeClr val="accent6">
                    <a:lumMod val="75000"/>
                  </a:schemeClr>
                </a:solidFill>
              </a:rPr>
              <a:t>СЕРЦІ</a:t>
            </a:r>
            <a:endParaRPr lang="en-US" sz="166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5" name="Підзаголовок 2"/>
          <p:cNvSpPr txBox="1">
            <a:spLocks/>
          </p:cNvSpPr>
          <p:nvPr/>
        </p:nvSpPr>
        <p:spPr>
          <a:xfrm>
            <a:off x="478024" y="506506"/>
            <a:ext cx="1807976" cy="121471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2100" kern="1200" cap="small">
                <a:solidFill>
                  <a:schemeClr val="tx1"/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8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6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4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4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r>
              <a:rPr lang="en-US" sz="7200" b="1" dirty="0" smtClean="0"/>
              <a:t>#</a:t>
            </a:r>
            <a:r>
              <a:rPr lang="uk-UA" sz="7200" b="1" dirty="0" smtClean="0"/>
              <a:t>3</a:t>
            </a:r>
            <a:endParaRPr lang="en-US" sz="16600" b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2038" y="3145287"/>
            <a:ext cx="3712713" cy="3712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9185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186" y="1351173"/>
            <a:ext cx="4316201" cy="4316201"/>
          </a:xfrm>
          <a:prstGeom prst="rect">
            <a:avLst/>
          </a:prstGeom>
        </p:spPr>
      </p:pic>
      <p:sp>
        <p:nvSpPr>
          <p:cNvPr id="5" name="Підзаголовок 2"/>
          <p:cNvSpPr>
            <a:spLocks noGrp="1"/>
          </p:cNvSpPr>
          <p:nvPr>
            <p:ph type="subTitle" idx="1"/>
          </p:nvPr>
        </p:nvSpPr>
        <p:spPr>
          <a:xfrm>
            <a:off x="4258779" y="1455270"/>
            <a:ext cx="7582239" cy="2909455"/>
          </a:xfrm>
        </p:spPr>
        <p:txBody>
          <a:bodyPr>
            <a:noAutofit/>
          </a:bodyPr>
          <a:lstStyle/>
          <a:p>
            <a:r>
              <a:rPr lang="uk-UA" sz="7200" b="1" dirty="0" smtClean="0">
                <a:solidFill>
                  <a:srgbClr val="FFC000"/>
                </a:solidFill>
              </a:rPr>
              <a:t>ХРИСТОС = </a:t>
            </a:r>
            <a:r>
              <a:rPr lang="uk-UA" sz="7200" b="1" dirty="0" smtClean="0"/>
              <a:t>ЄДИНИЙ</a:t>
            </a:r>
            <a:r>
              <a:rPr lang="uk-UA" sz="7200" b="1" dirty="0" smtClean="0">
                <a:solidFill>
                  <a:srgbClr val="FFC000"/>
                </a:solidFill>
              </a:rPr>
              <a:t> </a:t>
            </a:r>
            <a:r>
              <a:rPr lang="uk-UA" sz="7200" b="1" dirty="0" smtClean="0"/>
              <a:t>СПАСИТЕЛЬ ВІД ГРІХА! </a:t>
            </a:r>
            <a:endParaRPr lang="en-US" sz="16600" b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99993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2705" y="1761564"/>
            <a:ext cx="3148033" cy="31480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20049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Кадр с камеры видеонаблюдения, где Дэвид Гант обчищает хранилищ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281" y="0"/>
            <a:ext cx="1012371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51450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Дэвид Гант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6537" y="3883"/>
            <a:ext cx="10117979" cy="68541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1741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ідзаголовок 2"/>
          <p:cNvSpPr>
            <a:spLocks noGrp="1"/>
          </p:cNvSpPr>
          <p:nvPr>
            <p:ph type="subTitle" idx="1"/>
          </p:nvPr>
        </p:nvSpPr>
        <p:spPr>
          <a:xfrm>
            <a:off x="190720" y="1995224"/>
            <a:ext cx="8676222" cy="4052047"/>
          </a:xfrm>
        </p:spPr>
        <p:txBody>
          <a:bodyPr>
            <a:noAutofit/>
          </a:bodyPr>
          <a:lstStyle/>
          <a:p>
            <a:r>
              <a:rPr lang="uk-UA" sz="7200" b="1" dirty="0" smtClean="0"/>
              <a:t>ПОДІЇ НА </a:t>
            </a:r>
            <a:r>
              <a:rPr lang="uk-UA" sz="16600" b="1" dirty="0" smtClean="0">
                <a:solidFill>
                  <a:schemeClr val="accent2">
                    <a:lumMod val="75000"/>
                  </a:schemeClr>
                </a:solidFill>
              </a:rPr>
              <a:t>ЗЕМЛІ</a:t>
            </a:r>
            <a:endParaRPr lang="en-US" sz="166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" name="Підзаголовок 2"/>
          <p:cNvSpPr txBox="1">
            <a:spLocks/>
          </p:cNvSpPr>
          <p:nvPr/>
        </p:nvSpPr>
        <p:spPr>
          <a:xfrm>
            <a:off x="478024" y="506506"/>
            <a:ext cx="1807976" cy="121471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2100" kern="1200" cap="small">
                <a:solidFill>
                  <a:schemeClr val="tx1"/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8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6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4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4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r>
              <a:rPr lang="en-US" sz="7200" b="1" dirty="0" smtClean="0"/>
              <a:t>#1</a:t>
            </a:r>
            <a:endParaRPr lang="en-US" sz="16600" b="1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2070" y="2792812"/>
            <a:ext cx="4876190" cy="4876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8358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484094" y="1356360"/>
            <a:ext cx="11044518" cy="5169946"/>
          </a:xfrm>
        </p:spPr>
        <p:txBody>
          <a:bodyPr>
            <a:noAutofit/>
          </a:bodyPr>
          <a:lstStyle/>
          <a:p>
            <a:r>
              <a:rPr lang="ru-RU" sz="6600" b="1" dirty="0"/>
              <a:t> </a:t>
            </a:r>
            <a:r>
              <a:rPr lang="ru-RU" sz="6600" b="1" dirty="0" err="1"/>
              <a:t>Сівши</a:t>
            </a:r>
            <a:r>
              <a:rPr lang="ru-RU" sz="6600" b="1" dirty="0"/>
              <a:t> у </a:t>
            </a:r>
            <a:r>
              <a:rPr lang="ru-RU" sz="6600" b="1" dirty="0" err="1"/>
              <a:t>човен</a:t>
            </a:r>
            <a:r>
              <a:rPr lang="ru-RU" sz="6600" b="1" dirty="0"/>
              <a:t>, </a:t>
            </a:r>
            <a:r>
              <a:rPr lang="ru-RU" sz="6600" b="1" dirty="0" err="1"/>
              <a:t>Він</a:t>
            </a:r>
            <a:r>
              <a:rPr lang="ru-RU" sz="6600" b="1" dirty="0"/>
              <a:t> </a:t>
            </a:r>
            <a:r>
              <a:rPr lang="ru-RU" sz="6600" b="1" dirty="0" err="1"/>
              <a:t>переплив</a:t>
            </a:r>
            <a:r>
              <a:rPr lang="ru-RU" sz="6600" b="1" dirty="0"/>
              <a:t> назад і </a:t>
            </a:r>
            <a:r>
              <a:rPr lang="ru-RU" sz="6600" b="1" dirty="0" err="1"/>
              <a:t>прибув</a:t>
            </a:r>
            <a:r>
              <a:rPr lang="ru-RU" sz="6600" b="1" dirty="0"/>
              <a:t> у </a:t>
            </a:r>
            <a:r>
              <a:rPr lang="ru-RU" sz="6600" b="1" dirty="0" err="1"/>
              <a:t>Своє</a:t>
            </a:r>
            <a:r>
              <a:rPr lang="ru-RU" sz="6600" b="1" dirty="0"/>
              <a:t> </a:t>
            </a:r>
            <a:r>
              <a:rPr lang="ru-RU" sz="6600" b="1" dirty="0" err="1" smtClean="0"/>
              <a:t>місто</a:t>
            </a:r>
            <a:r>
              <a:rPr lang="ru-RU" sz="6600" b="1" dirty="0" smtClean="0"/>
              <a:t>. І ось </a:t>
            </a:r>
            <a:r>
              <a:rPr lang="ru-RU" sz="6600" b="1" dirty="0"/>
              <a:t>принесли до </a:t>
            </a:r>
            <a:r>
              <a:rPr lang="ru-RU" sz="6600" b="1" dirty="0" err="1"/>
              <a:t>Нього</a:t>
            </a:r>
            <a:r>
              <a:rPr lang="ru-RU" sz="6600" b="1" dirty="0"/>
              <a:t> </a:t>
            </a:r>
            <a:r>
              <a:rPr lang="ru-RU" sz="6600" b="1" dirty="0" err="1"/>
              <a:t>паралізованого</a:t>
            </a:r>
            <a:r>
              <a:rPr lang="ru-RU" sz="6600" b="1" dirty="0"/>
              <a:t>, </a:t>
            </a:r>
            <a:r>
              <a:rPr lang="ru-RU" sz="6600" b="1" dirty="0" err="1"/>
              <a:t>який</a:t>
            </a:r>
            <a:r>
              <a:rPr lang="ru-RU" sz="6600" b="1" dirty="0"/>
              <a:t> лежав на </a:t>
            </a:r>
            <a:r>
              <a:rPr lang="ru-RU" sz="6600" b="1" dirty="0" err="1"/>
              <a:t>постелі</a:t>
            </a:r>
            <a:r>
              <a:rPr lang="ru-RU" sz="6600" b="1" dirty="0"/>
              <a:t>. </a:t>
            </a:r>
            <a:endParaRPr lang="en-US" sz="66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996440" y="518160"/>
            <a:ext cx="7620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b="1" spc="300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ХРИСТОС=СПАСИТЕЛЬ</a:t>
            </a:r>
            <a:endParaRPr lang="en-US" sz="2800" b="1" spc="300" dirty="0"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68468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484094" y="1356360"/>
            <a:ext cx="11044518" cy="5169946"/>
          </a:xfrm>
        </p:spPr>
        <p:txBody>
          <a:bodyPr>
            <a:noAutofit/>
          </a:bodyPr>
          <a:lstStyle/>
          <a:p>
            <a:r>
              <a:rPr lang="ru-RU" sz="6600" b="1" dirty="0" err="1"/>
              <a:t>Ісус</a:t>
            </a:r>
            <a:r>
              <a:rPr lang="ru-RU" sz="6600" b="1" dirty="0"/>
              <a:t>, </a:t>
            </a:r>
            <a:r>
              <a:rPr lang="ru-RU" sz="6600" b="1" dirty="0" err="1"/>
              <a:t>побачивши</a:t>
            </a:r>
            <a:r>
              <a:rPr lang="ru-RU" sz="6600" b="1" dirty="0"/>
              <a:t> </a:t>
            </a:r>
            <a:r>
              <a:rPr lang="ru-RU" sz="6600" b="1" dirty="0" err="1"/>
              <a:t>їхню</a:t>
            </a:r>
            <a:r>
              <a:rPr lang="ru-RU" sz="6600" b="1" dirty="0"/>
              <a:t> </a:t>
            </a:r>
            <a:r>
              <a:rPr lang="ru-RU" sz="6600" b="1" dirty="0" err="1"/>
              <a:t>віру</a:t>
            </a:r>
            <a:r>
              <a:rPr lang="ru-RU" sz="6600" b="1" dirty="0"/>
              <a:t>, сказав </a:t>
            </a:r>
            <a:r>
              <a:rPr lang="ru-RU" sz="6600" b="1" dirty="0" err="1"/>
              <a:t>паралізованому</a:t>
            </a:r>
            <a:r>
              <a:rPr lang="ru-RU" sz="6600" b="1" dirty="0"/>
              <a:t>: </a:t>
            </a:r>
            <a:r>
              <a:rPr lang="ru-RU" sz="6600" b="1" dirty="0" err="1"/>
              <a:t>Підбадьорся</a:t>
            </a:r>
            <a:r>
              <a:rPr lang="ru-RU" sz="6600" b="1" dirty="0"/>
              <a:t>, </a:t>
            </a:r>
            <a:r>
              <a:rPr lang="ru-RU" sz="6600" b="1" dirty="0" err="1"/>
              <a:t>сину</a:t>
            </a:r>
            <a:r>
              <a:rPr lang="ru-RU" sz="6600" b="1" dirty="0"/>
              <a:t>! </a:t>
            </a:r>
            <a:r>
              <a:rPr lang="ru-RU" sz="6600" b="1" dirty="0" err="1"/>
              <a:t>Прощаються</a:t>
            </a:r>
            <a:r>
              <a:rPr lang="ru-RU" sz="6600" b="1" dirty="0"/>
              <a:t> </a:t>
            </a:r>
            <a:r>
              <a:rPr lang="ru-RU" sz="6600" b="1" dirty="0" err="1"/>
              <a:t>тобі</a:t>
            </a:r>
            <a:r>
              <a:rPr lang="ru-RU" sz="6600" b="1" dirty="0"/>
              <a:t> </a:t>
            </a:r>
            <a:r>
              <a:rPr lang="ru-RU" sz="6600" b="1" dirty="0" err="1"/>
              <a:t>твої</a:t>
            </a:r>
            <a:r>
              <a:rPr lang="ru-RU" sz="6600" b="1" dirty="0"/>
              <a:t> </a:t>
            </a:r>
            <a:r>
              <a:rPr lang="ru-RU" sz="6600" b="1" dirty="0" err="1"/>
              <a:t>гріхи</a:t>
            </a:r>
            <a:r>
              <a:rPr lang="ru-RU" sz="6600" b="1" dirty="0"/>
              <a:t>!</a:t>
            </a:r>
            <a:endParaRPr lang="en-US" sz="66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996440" y="518160"/>
            <a:ext cx="7620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b="1" spc="300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ХРИСТОС=СПАСИТЕЛЬ</a:t>
            </a:r>
            <a:endParaRPr lang="en-US" sz="2800" b="1" spc="300" dirty="0"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25112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484094" y="1356360"/>
            <a:ext cx="11044518" cy="5169946"/>
          </a:xfrm>
        </p:spPr>
        <p:txBody>
          <a:bodyPr>
            <a:noAutofit/>
          </a:bodyPr>
          <a:lstStyle/>
          <a:p>
            <a:r>
              <a:rPr lang="ru-RU" sz="6000" b="1" dirty="0"/>
              <a:t>Тут </a:t>
            </a:r>
            <a:r>
              <a:rPr lang="ru-RU" sz="6000" b="1" dirty="0" err="1"/>
              <a:t>деякі</a:t>
            </a:r>
            <a:r>
              <a:rPr lang="ru-RU" sz="6000" b="1" dirty="0"/>
              <a:t> з </a:t>
            </a:r>
            <a:r>
              <a:rPr lang="ru-RU" sz="6000" b="1" dirty="0" err="1"/>
              <a:t>книжників</a:t>
            </a:r>
            <a:r>
              <a:rPr lang="ru-RU" sz="6000" b="1" dirty="0"/>
              <a:t> сказали в </a:t>
            </a:r>
            <a:r>
              <a:rPr lang="ru-RU" sz="6000" b="1" dirty="0" err="1"/>
              <a:t>собі</a:t>
            </a:r>
            <a:r>
              <a:rPr lang="ru-RU" sz="6000" b="1" dirty="0"/>
              <a:t>: </a:t>
            </a:r>
            <a:r>
              <a:rPr lang="ru-RU" sz="6000" b="1" dirty="0" err="1"/>
              <a:t>Він</a:t>
            </a:r>
            <a:r>
              <a:rPr lang="ru-RU" sz="6000" b="1" dirty="0"/>
              <a:t> </a:t>
            </a:r>
            <a:r>
              <a:rPr lang="ru-RU" sz="6000" b="1" dirty="0" err="1"/>
              <a:t>богохульствує</a:t>
            </a:r>
            <a:r>
              <a:rPr lang="ru-RU" sz="6000" b="1" dirty="0" smtClean="0"/>
              <a:t>. </a:t>
            </a:r>
            <a:r>
              <a:rPr lang="ru-RU" sz="6000" b="1" dirty="0" err="1"/>
              <a:t>Ісус</a:t>
            </a:r>
            <a:r>
              <a:rPr lang="ru-RU" sz="6000" b="1" dirty="0"/>
              <a:t>, </a:t>
            </a:r>
            <a:r>
              <a:rPr lang="ru-RU" sz="6000" b="1" dirty="0" err="1"/>
              <a:t>знаючи</a:t>
            </a:r>
            <a:r>
              <a:rPr lang="ru-RU" sz="6000" b="1" dirty="0"/>
              <a:t> </a:t>
            </a:r>
            <a:r>
              <a:rPr lang="ru-RU" sz="6000" b="1" dirty="0" err="1"/>
              <a:t>їхні</a:t>
            </a:r>
            <a:r>
              <a:rPr lang="ru-RU" sz="6000" b="1" dirty="0"/>
              <a:t> думки, сказав: </a:t>
            </a:r>
            <a:r>
              <a:rPr lang="ru-RU" sz="6000" b="1" dirty="0" err="1"/>
              <a:t>Навіщо</a:t>
            </a:r>
            <a:r>
              <a:rPr lang="ru-RU" sz="6000" b="1" dirty="0"/>
              <a:t> </a:t>
            </a:r>
            <a:r>
              <a:rPr lang="ru-RU" sz="6000" b="1" dirty="0" err="1"/>
              <a:t>ви</a:t>
            </a:r>
            <a:r>
              <a:rPr lang="ru-RU" sz="6000" b="1" dirty="0"/>
              <a:t> </a:t>
            </a:r>
            <a:r>
              <a:rPr lang="ru-RU" sz="6000" b="1" dirty="0" err="1"/>
              <a:t>думаєте</a:t>
            </a:r>
            <a:r>
              <a:rPr lang="ru-RU" sz="6000" b="1" dirty="0"/>
              <a:t> лихе у </a:t>
            </a:r>
            <a:r>
              <a:rPr lang="ru-RU" sz="6000" b="1" dirty="0" err="1"/>
              <a:t>своїх</a:t>
            </a:r>
            <a:r>
              <a:rPr lang="ru-RU" sz="6000" b="1" dirty="0"/>
              <a:t> </a:t>
            </a:r>
            <a:r>
              <a:rPr lang="ru-RU" sz="6000" b="1" dirty="0" err="1"/>
              <a:t>серцях</a:t>
            </a:r>
            <a:r>
              <a:rPr lang="ru-RU" sz="6000" b="1" dirty="0"/>
              <a:t>?</a:t>
            </a:r>
            <a:endParaRPr lang="en-US" sz="60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996440" y="518160"/>
            <a:ext cx="7620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b="1" spc="300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ХРИСТОС=СПАСИТЕЛЬ</a:t>
            </a:r>
            <a:endParaRPr lang="en-US" sz="2800" b="1" spc="300" dirty="0"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95189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484094" y="1356360"/>
            <a:ext cx="11044518" cy="5169946"/>
          </a:xfrm>
        </p:spPr>
        <p:txBody>
          <a:bodyPr>
            <a:noAutofit/>
          </a:bodyPr>
          <a:lstStyle/>
          <a:p>
            <a:r>
              <a:rPr lang="ru-RU" sz="7200" b="1" dirty="0" err="1"/>
              <a:t>Бо</a:t>
            </a:r>
            <a:r>
              <a:rPr lang="ru-RU" sz="7200" b="1" dirty="0"/>
              <a:t> </a:t>
            </a:r>
            <a:r>
              <a:rPr lang="ru-RU" sz="7200" b="1" dirty="0" err="1"/>
              <a:t>що</a:t>
            </a:r>
            <a:r>
              <a:rPr lang="ru-RU" sz="7200" b="1" dirty="0"/>
              <a:t> </a:t>
            </a:r>
            <a:r>
              <a:rPr lang="ru-RU" sz="7200" b="1" dirty="0" err="1"/>
              <a:t>легше</a:t>
            </a:r>
            <a:r>
              <a:rPr lang="ru-RU" sz="7200" b="1" dirty="0"/>
              <a:t>: </a:t>
            </a:r>
            <a:r>
              <a:rPr lang="ru-RU" sz="7200" b="1" dirty="0" err="1"/>
              <a:t>сказати</a:t>
            </a:r>
            <a:r>
              <a:rPr lang="ru-RU" sz="7200" b="1" dirty="0"/>
              <a:t>: </a:t>
            </a:r>
            <a:r>
              <a:rPr lang="ru-RU" sz="7200" b="1" dirty="0" err="1"/>
              <a:t>Прощаються</a:t>
            </a:r>
            <a:r>
              <a:rPr lang="ru-RU" sz="7200" b="1" dirty="0"/>
              <a:t> </a:t>
            </a:r>
            <a:r>
              <a:rPr lang="ru-RU" sz="7200" b="1" dirty="0" err="1"/>
              <a:t>тобі</a:t>
            </a:r>
            <a:r>
              <a:rPr lang="ru-RU" sz="7200" b="1" dirty="0"/>
              <a:t> </a:t>
            </a:r>
            <a:r>
              <a:rPr lang="ru-RU" sz="7200" b="1" dirty="0" err="1"/>
              <a:t>гріхи</a:t>
            </a:r>
            <a:r>
              <a:rPr lang="ru-RU" sz="7200" b="1" dirty="0"/>
              <a:t>, — </a:t>
            </a:r>
            <a:r>
              <a:rPr lang="ru-RU" sz="7200" b="1" dirty="0" err="1"/>
              <a:t>чи</a:t>
            </a:r>
            <a:r>
              <a:rPr lang="ru-RU" sz="7200" b="1" dirty="0"/>
              <a:t> </a:t>
            </a:r>
            <a:r>
              <a:rPr lang="ru-RU" sz="7200" b="1" dirty="0" err="1"/>
              <a:t>сказати</a:t>
            </a:r>
            <a:r>
              <a:rPr lang="ru-RU" sz="7200" b="1" dirty="0"/>
              <a:t>: Устань і ходи?</a:t>
            </a:r>
            <a:endParaRPr lang="en-US" sz="72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996440" y="518160"/>
            <a:ext cx="7620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b="1" spc="300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ХРИСТОС=СПАСИТЕЛЬ</a:t>
            </a:r>
            <a:endParaRPr lang="en-US" sz="2800" b="1" spc="300" dirty="0"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83313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484094" y="1356360"/>
            <a:ext cx="11044518" cy="5169946"/>
          </a:xfrm>
        </p:spPr>
        <p:txBody>
          <a:bodyPr>
            <a:noAutofit/>
          </a:bodyPr>
          <a:lstStyle/>
          <a:p>
            <a:r>
              <a:rPr lang="ru-RU" sz="6600" b="1" dirty="0"/>
              <a:t>Та </a:t>
            </a:r>
            <a:r>
              <a:rPr lang="ru-RU" sz="6600" b="1" dirty="0" err="1"/>
              <a:t>щоб</a:t>
            </a:r>
            <a:r>
              <a:rPr lang="ru-RU" sz="6600" b="1" dirty="0"/>
              <a:t> </a:t>
            </a:r>
            <a:r>
              <a:rPr lang="ru-RU" sz="6600" b="1" dirty="0" err="1"/>
              <a:t>ви</a:t>
            </a:r>
            <a:r>
              <a:rPr lang="ru-RU" sz="6600" b="1" dirty="0"/>
              <a:t> знали, </a:t>
            </a:r>
            <a:r>
              <a:rPr lang="ru-RU" sz="6600" b="1" dirty="0" err="1"/>
              <a:t>що</a:t>
            </a:r>
            <a:r>
              <a:rPr lang="ru-RU" sz="6600" b="1" dirty="0"/>
              <a:t> </a:t>
            </a:r>
            <a:r>
              <a:rPr lang="ru-RU" sz="6600" b="1" dirty="0" err="1"/>
              <a:t>Син</a:t>
            </a:r>
            <a:r>
              <a:rPr lang="ru-RU" sz="6600" b="1" dirty="0"/>
              <a:t> </a:t>
            </a:r>
            <a:r>
              <a:rPr lang="ru-RU" sz="6600" b="1" dirty="0" err="1"/>
              <a:t>Людський</a:t>
            </a:r>
            <a:r>
              <a:rPr lang="ru-RU" sz="6600" b="1" dirty="0"/>
              <a:t> </a:t>
            </a:r>
            <a:r>
              <a:rPr lang="ru-RU" sz="6600" b="1" dirty="0" err="1"/>
              <a:t>має</a:t>
            </a:r>
            <a:r>
              <a:rPr lang="ru-RU" sz="6600" b="1" dirty="0"/>
              <a:t> </a:t>
            </a:r>
            <a:r>
              <a:rPr lang="ru-RU" sz="6600" b="1" dirty="0" err="1"/>
              <a:t>владу</a:t>
            </a:r>
            <a:r>
              <a:rPr lang="ru-RU" sz="6600" b="1" dirty="0"/>
              <a:t> на </a:t>
            </a:r>
            <a:r>
              <a:rPr lang="ru-RU" sz="6600" b="1" dirty="0" err="1"/>
              <a:t>землі</a:t>
            </a:r>
            <a:r>
              <a:rPr lang="ru-RU" sz="6600" b="1" dirty="0"/>
              <a:t> </a:t>
            </a:r>
            <a:r>
              <a:rPr lang="ru-RU" sz="6600" b="1" dirty="0" err="1"/>
              <a:t>прощати</a:t>
            </a:r>
            <a:r>
              <a:rPr lang="ru-RU" sz="6600" b="1" dirty="0"/>
              <a:t> </a:t>
            </a:r>
            <a:r>
              <a:rPr lang="ru-RU" sz="6600" b="1" dirty="0" err="1"/>
              <a:t>гріхи</a:t>
            </a:r>
            <a:r>
              <a:rPr lang="ru-RU" sz="6600" b="1" dirty="0"/>
              <a:t>, — </a:t>
            </a:r>
            <a:r>
              <a:rPr lang="ru-RU" sz="6600" b="1" dirty="0" err="1"/>
              <a:t>тоді</a:t>
            </a:r>
            <a:r>
              <a:rPr lang="ru-RU" sz="6600" b="1" dirty="0"/>
              <a:t> </a:t>
            </a:r>
            <a:r>
              <a:rPr lang="ru-RU" sz="6600" b="1" dirty="0" err="1"/>
              <a:t>каже</a:t>
            </a:r>
            <a:r>
              <a:rPr lang="ru-RU" sz="6600" b="1" dirty="0"/>
              <a:t> </a:t>
            </a:r>
            <a:r>
              <a:rPr lang="ru-RU" sz="6600" b="1" dirty="0" err="1"/>
              <a:t>паралізованому</a:t>
            </a:r>
            <a:r>
              <a:rPr lang="ru-RU" sz="6600" b="1" dirty="0" smtClean="0"/>
              <a:t>:</a:t>
            </a:r>
            <a:endParaRPr lang="en-US" sz="66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996440" y="518160"/>
            <a:ext cx="7620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b="1" spc="300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ХРИСТОС=СПАСИТЕЛЬ</a:t>
            </a:r>
            <a:endParaRPr lang="en-US" sz="2800" b="1" spc="300" dirty="0"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46891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Сітчаста">
  <a:themeElements>
    <a:clrScheme name="Сітчаста">
      <a:dk1>
        <a:sysClr val="windowText" lastClr="000000"/>
      </a:dk1>
      <a:lt1>
        <a:sysClr val="window" lastClr="FFFFFF"/>
      </a:lt1>
      <a:dk2>
        <a:srgbClr val="363D46"/>
      </a:dk2>
      <a:lt2>
        <a:srgbClr val="EBEBEB"/>
      </a:lt2>
      <a:accent1>
        <a:srgbClr val="F4B54B"/>
      </a:accent1>
      <a:accent2>
        <a:srgbClr val="A2C84E"/>
      </a:accent2>
      <a:accent3>
        <a:srgbClr val="4BC298"/>
      </a:accent3>
      <a:accent4>
        <a:srgbClr val="4CB5D3"/>
      </a:accent4>
      <a:accent5>
        <a:srgbClr val="9167E3"/>
      </a:accent5>
      <a:accent6>
        <a:srgbClr val="E05073"/>
      </a:accent6>
      <a:hlink>
        <a:srgbClr val="E19520"/>
      </a:hlink>
      <a:folHlink>
        <a:srgbClr val="E8B15D"/>
      </a:folHlink>
    </a:clrScheme>
    <a:fontScheme name="Сітчаста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Потерта текстура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67000"/>
                <a:shade val="65000"/>
              </a:schemeClr>
              <a:schemeClr val="phClr">
                <a:tint val="10000"/>
                <a:satMod val="130000"/>
              </a:schemeClr>
            </a:duotone>
          </a:blip>
          <a:tile tx="0" ty="0" sx="60000" sy="59000" flip="none" algn="b"/>
        </a:blip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115000"/>
              </a:schemeClr>
              <a:schemeClr val="phClr">
                <a:tint val="34000"/>
              </a:schemeClr>
            </a:duotone>
          </a:blip>
          <a:tile tx="0" ty="0" sx="60000" sy="59000" flip="none" algn="b"/>
        </a:blipFill>
      </a:fillStyleLst>
      <a:lnStyleLst>
        <a:ln w="6350" cap="flat" cmpd="sng" algn="ctr">
          <a:solidFill>
            <a:schemeClr val="phClr">
              <a:tint val="7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2">
            <a:duotone>
              <a:schemeClr val="phClr">
                <a:shade val="28000"/>
                <a:satMod val="94000"/>
                <a:lumMod val="20000"/>
              </a:schemeClr>
              <a:schemeClr val="phClr">
                <a:tint val="94000"/>
                <a:shade val="84000"/>
                <a:satMod val="148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sh" id="{789EC3FE-34FD-429C-9918-760025E6C145}" vid="{DD1DAD52-B525-46B5-8E87-60EE23581B9C}"/>
    </a:ext>
  </a:extLst>
</a:theme>
</file>

<file path=ppt/theme/theme2.xml><?xml version="1.0" encoding="utf-8"?>
<a:theme xmlns:a="http://schemas.openxmlformats.org/drawingml/2006/main" name="1_Сітчаста">
  <a:themeElements>
    <a:clrScheme name="Сітчаста">
      <a:dk1>
        <a:sysClr val="windowText" lastClr="000000"/>
      </a:dk1>
      <a:lt1>
        <a:sysClr val="window" lastClr="FFFFFF"/>
      </a:lt1>
      <a:dk2>
        <a:srgbClr val="363D46"/>
      </a:dk2>
      <a:lt2>
        <a:srgbClr val="EBEBEB"/>
      </a:lt2>
      <a:accent1>
        <a:srgbClr val="6F6F6F"/>
      </a:accent1>
      <a:accent2>
        <a:srgbClr val="BFBFA5"/>
      </a:accent2>
      <a:accent3>
        <a:srgbClr val="DCD084"/>
      </a:accent3>
      <a:accent4>
        <a:srgbClr val="E7BF5F"/>
      </a:accent4>
      <a:accent5>
        <a:srgbClr val="E9A039"/>
      </a:accent5>
      <a:accent6>
        <a:srgbClr val="CF7133"/>
      </a:accent6>
      <a:hlink>
        <a:srgbClr val="F28943"/>
      </a:hlink>
      <a:folHlink>
        <a:srgbClr val="F1B76C"/>
      </a:folHlink>
    </a:clrScheme>
    <a:fontScheme name="Сітчаста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Сітчаста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84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000000">
                <a:alpha val="5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>
            <a:bevelT w="25400" h="25400" prst="slope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28000"/>
                <a:satMod val="94000"/>
                <a:lumMod val="20000"/>
              </a:schemeClr>
              <a:schemeClr val="phClr">
                <a:tint val="94000"/>
                <a:shade val="84000"/>
                <a:satMod val="148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sh" id="{789EC3FE-34FD-429C-9918-760025E6C145}" vid="{B8BE45C0-8141-4D58-8C71-A009BC26FBBB}"/>
    </a:ext>
  </a:extLst>
</a:theme>
</file>

<file path=ppt/theme/theme3.xml><?xml version="1.0" encoding="utf-8"?>
<a:theme xmlns:a="http://schemas.openxmlformats.org/drawingml/2006/main" name="Тема Office">
  <a:themeElements>
    <a:clrScheme name="Офіс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Офіс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Офіс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Мережа</Template>
  <TotalTime>309</TotalTime>
  <Words>211</Words>
  <Application>Microsoft Office PowerPoint</Application>
  <PresentationFormat>Широкий екран</PresentationFormat>
  <Paragraphs>30</Paragraphs>
  <Slides>18</Slides>
  <Notes>0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3</vt:i4>
      </vt:variant>
      <vt:variant>
        <vt:lpstr>Тема</vt:lpstr>
      </vt:variant>
      <vt:variant>
        <vt:i4>2</vt:i4>
      </vt:variant>
      <vt:variant>
        <vt:lpstr>Заголовки слайдів</vt:lpstr>
      </vt:variant>
      <vt:variant>
        <vt:i4>18</vt:i4>
      </vt:variant>
    </vt:vector>
  </HeadingPairs>
  <TitlesOfParts>
    <vt:vector size="23" baseType="lpstr">
      <vt:lpstr>Arial</vt:lpstr>
      <vt:lpstr>Calibri</vt:lpstr>
      <vt:lpstr>Century Gothic</vt:lpstr>
      <vt:lpstr>Сітчаста</vt:lpstr>
      <vt:lpstr>1_Сітчаста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Презентація PowerPoint</dc:title>
  <dc:creator>Katia</dc:creator>
  <cp:lastModifiedBy>Katia</cp:lastModifiedBy>
  <cp:revision>34</cp:revision>
  <dcterms:created xsi:type="dcterms:W3CDTF">2023-04-22T06:30:22Z</dcterms:created>
  <dcterms:modified xsi:type="dcterms:W3CDTF">2023-08-11T05:18:27Z</dcterms:modified>
</cp:coreProperties>
</file>